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49" r:id="rId1"/>
  </p:sldMasterIdLst>
  <p:notesMasterIdLst>
    <p:notesMasterId r:id="rId117"/>
  </p:notesMasterIdLst>
  <p:handoutMasterIdLst>
    <p:handoutMasterId r:id="rId118"/>
  </p:handoutMasterIdLst>
  <p:sldIdLst>
    <p:sldId id="256" r:id="rId2"/>
    <p:sldId id="381" r:id="rId3"/>
    <p:sldId id="363" r:id="rId4"/>
    <p:sldId id="346" r:id="rId5"/>
    <p:sldId id="332" r:id="rId6"/>
    <p:sldId id="333" r:id="rId7"/>
    <p:sldId id="334" r:id="rId8"/>
    <p:sldId id="335" r:id="rId9"/>
    <p:sldId id="336" r:id="rId10"/>
    <p:sldId id="348" r:id="rId11"/>
    <p:sldId id="349" r:id="rId12"/>
    <p:sldId id="350" r:id="rId13"/>
    <p:sldId id="337" r:id="rId14"/>
    <p:sldId id="338" r:id="rId15"/>
    <p:sldId id="339" r:id="rId16"/>
    <p:sldId id="354" r:id="rId17"/>
    <p:sldId id="361" r:id="rId18"/>
    <p:sldId id="362" r:id="rId19"/>
    <p:sldId id="355" r:id="rId20"/>
    <p:sldId id="340" r:id="rId21"/>
    <p:sldId id="341" r:id="rId22"/>
    <p:sldId id="342" r:id="rId23"/>
    <p:sldId id="343" r:id="rId24"/>
    <p:sldId id="344" r:id="rId25"/>
    <p:sldId id="345" r:id="rId26"/>
    <p:sldId id="347" r:id="rId27"/>
    <p:sldId id="317" r:id="rId28"/>
    <p:sldId id="357" r:id="rId29"/>
    <p:sldId id="309" r:id="rId30"/>
    <p:sldId id="295" r:id="rId31"/>
    <p:sldId id="258" r:id="rId32"/>
    <p:sldId id="296" r:id="rId33"/>
    <p:sldId id="297" r:id="rId34"/>
    <p:sldId id="300" r:id="rId35"/>
    <p:sldId id="298" r:id="rId36"/>
    <p:sldId id="382" r:id="rId37"/>
    <p:sldId id="311" r:id="rId38"/>
    <p:sldId id="280" r:id="rId39"/>
    <p:sldId id="279" r:id="rId40"/>
    <p:sldId id="263" r:id="rId41"/>
    <p:sldId id="281" r:id="rId42"/>
    <p:sldId id="310" r:id="rId43"/>
    <p:sldId id="313" r:id="rId44"/>
    <p:sldId id="314" r:id="rId45"/>
    <p:sldId id="358" r:id="rId46"/>
    <p:sldId id="364" r:id="rId47"/>
    <p:sldId id="356" r:id="rId48"/>
    <p:sldId id="318" r:id="rId49"/>
    <p:sldId id="351" r:id="rId50"/>
    <p:sldId id="352" r:id="rId51"/>
    <p:sldId id="353" r:id="rId52"/>
    <p:sldId id="319" r:id="rId53"/>
    <p:sldId id="320" r:id="rId54"/>
    <p:sldId id="321" r:id="rId55"/>
    <p:sldId id="322" r:id="rId56"/>
    <p:sldId id="323" r:id="rId57"/>
    <p:sldId id="366" r:id="rId58"/>
    <p:sldId id="326" r:id="rId59"/>
    <p:sldId id="324" r:id="rId60"/>
    <p:sldId id="385" r:id="rId61"/>
    <p:sldId id="325" r:id="rId62"/>
    <p:sldId id="383" r:id="rId63"/>
    <p:sldId id="384" r:id="rId64"/>
    <p:sldId id="359" r:id="rId65"/>
    <p:sldId id="267" r:id="rId66"/>
    <p:sldId id="312" r:id="rId67"/>
    <p:sldId id="273" r:id="rId68"/>
    <p:sldId id="282" r:id="rId69"/>
    <p:sldId id="284" r:id="rId70"/>
    <p:sldId id="301" r:id="rId71"/>
    <p:sldId id="283" r:id="rId72"/>
    <p:sldId id="303" r:id="rId73"/>
    <p:sldId id="285" r:id="rId74"/>
    <p:sldId id="286" r:id="rId75"/>
    <p:sldId id="268" r:id="rId76"/>
    <p:sldId id="304" r:id="rId77"/>
    <p:sldId id="287" r:id="rId78"/>
    <p:sldId id="305" r:id="rId79"/>
    <p:sldId id="289" r:id="rId80"/>
    <p:sldId id="306" r:id="rId81"/>
    <p:sldId id="288" r:id="rId82"/>
    <p:sldId id="290" r:id="rId83"/>
    <p:sldId id="307" r:id="rId84"/>
    <p:sldId id="291" r:id="rId85"/>
    <p:sldId id="269" r:id="rId86"/>
    <p:sldId id="274" r:id="rId87"/>
    <p:sldId id="292" r:id="rId88"/>
    <p:sldId id="293" r:id="rId89"/>
    <p:sldId id="308" r:id="rId90"/>
    <p:sldId id="294" r:id="rId91"/>
    <p:sldId id="271" r:id="rId92"/>
    <p:sldId id="368" r:id="rId93"/>
    <p:sldId id="369" r:id="rId94"/>
    <p:sldId id="370" r:id="rId95"/>
    <p:sldId id="371" r:id="rId96"/>
    <p:sldId id="372" r:id="rId97"/>
    <p:sldId id="379" r:id="rId98"/>
    <p:sldId id="373" r:id="rId99"/>
    <p:sldId id="376" r:id="rId100"/>
    <p:sldId id="377" r:id="rId101"/>
    <p:sldId id="378" r:id="rId102"/>
    <p:sldId id="374" r:id="rId103"/>
    <p:sldId id="375" r:id="rId104"/>
    <p:sldId id="360" r:id="rId105"/>
    <p:sldId id="275" r:id="rId106"/>
    <p:sldId id="299" r:id="rId107"/>
    <p:sldId id="276" r:id="rId108"/>
    <p:sldId id="327" r:id="rId109"/>
    <p:sldId id="380" r:id="rId110"/>
    <p:sldId id="367" r:id="rId111"/>
    <p:sldId id="277" r:id="rId112"/>
    <p:sldId id="328" r:id="rId113"/>
    <p:sldId id="270" r:id="rId114"/>
    <p:sldId id="302" r:id="rId115"/>
    <p:sldId id="278" r:id="rId116"/>
  </p:sldIdLst>
  <p:sldSz cx="9144000" cy="6858000" type="screen4x3"/>
  <p:notesSz cx="6858000" cy="91440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91"/>
    <p:restoredTop sz="94662"/>
  </p:normalViewPr>
  <p:slideViewPr>
    <p:cSldViewPr>
      <p:cViewPr varScale="1">
        <p:scale>
          <a:sx n="109" d="100"/>
          <a:sy n="109" d="100"/>
        </p:scale>
        <p:origin x="1040"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8" d="100"/>
          <a:sy n="58" d="100"/>
        </p:scale>
        <p:origin x="-119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handoutMaster" Target="handoutMasters/handout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80A4FA4D-FE2F-6A49-AA80-440DE933333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Arial" charset="0"/>
              </a:defRPr>
            </a:lvl1pPr>
          </a:lstStyle>
          <a:p>
            <a:pPr>
              <a:defRPr/>
            </a:pPr>
            <a:endParaRPr lang="en-GB"/>
          </a:p>
        </p:txBody>
      </p:sp>
      <p:sp>
        <p:nvSpPr>
          <p:cNvPr id="32771" name="Rectangle 3">
            <a:extLst>
              <a:ext uri="{FF2B5EF4-FFF2-40B4-BE49-F238E27FC236}">
                <a16:creationId xmlns:a16="http://schemas.microsoft.com/office/drawing/2014/main" id="{532CE239-8A6A-8C44-9A46-2060BA29E2F3}"/>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Arial" charset="0"/>
              </a:defRPr>
            </a:lvl1pPr>
          </a:lstStyle>
          <a:p>
            <a:pPr>
              <a:defRPr/>
            </a:pPr>
            <a:endParaRPr lang="en-GB"/>
          </a:p>
        </p:txBody>
      </p:sp>
      <p:sp>
        <p:nvSpPr>
          <p:cNvPr id="32772" name="Rectangle 4">
            <a:extLst>
              <a:ext uri="{FF2B5EF4-FFF2-40B4-BE49-F238E27FC236}">
                <a16:creationId xmlns:a16="http://schemas.microsoft.com/office/drawing/2014/main" id="{6FCCF5EE-F041-234E-B172-CED5F23827E1}"/>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Arial" charset="0"/>
              </a:defRPr>
            </a:lvl1pPr>
          </a:lstStyle>
          <a:p>
            <a:pPr>
              <a:defRPr/>
            </a:pPr>
            <a:endParaRPr lang="en-GB"/>
          </a:p>
        </p:txBody>
      </p:sp>
      <p:sp>
        <p:nvSpPr>
          <p:cNvPr id="32773" name="Rectangle 5">
            <a:extLst>
              <a:ext uri="{FF2B5EF4-FFF2-40B4-BE49-F238E27FC236}">
                <a16:creationId xmlns:a16="http://schemas.microsoft.com/office/drawing/2014/main" id="{8CCCE7DC-54BA-F04F-A82A-6DCB728100E5}"/>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9214E38-5F80-6048-8C21-F7D320AA85E2}"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22F002F0-9D23-0C44-BCCE-D9B8D5077E5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Arial" panose="020B0604020202020204" pitchFamily="34" charset="0"/>
              </a:defRPr>
            </a:lvl1pPr>
          </a:lstStyle>
          <a:p>
            <a:pPr>
              <a:defRPr/>
            </a:pPr>
            <a:endParaRPr lang="en-US" altLang="en-US"/>
          </a:p>
        </p:txBody>
      </p:sp>
      <p:sp>
        <p:nvSpPr>
          <p:cNvPr id="34819" name="Rectangle 3">
            <a:extLst>
              <a:ext uri="{FF2B5EF4-FFF2-40B4-BE49-F238E27FC236}">
                <a16:creationId xmlns:a16="http://schemas.microsoft.com/office/drawing/2014/main" id="{B1250E36-AA7E-6643-80BB-0A056208A6B3}"/>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Arial" panose="020B0604020202020204" pitchFamily="34" charset="0"/>
              </a:defRPr>
            </a:lvl1pPr>
          </a:lstStyle>
          <a:p>
            <a:pPr>
              <a:defRPr/>
            </a:pPr>
            <a:endParaRPr lang="en-US" altLang="en-US"/>
          </a:p>
        </p:txBody>
      </p:sp>
      <p:sp>
        <p:nvSpPr>
          <p:cNvPr id="14340" name="Rectangle 4">
            <a:extLst>
              <a:ext uri="{FF2B5EF4-FFF2-40B4-BE49-F238E27FC236}">
                <a16:creationId xmlns:a16="http://schemas.microsoft.com/office/drawing/2014/main" id="{E71516C6-82DE-FE41-8016-C7DC5685ADAF}"/>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821" name="Rectangle 5">
            <a:extLst>
              <a:ext uri="{FF2B5EF4-FFF2-40B4-BE49-F238E27FC236}">
                <a16:creationId xmlns:a16="http://schemas.microsoft.com/office/drawing/2014/main" id="{8D4879B2-2EFA-FE4B-91C8-F21960F0C353}"/>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4822" name="Rectangle 6">
            <a:extLst>
              <a:ext uri="{FF2B5EF4-FFF2-40B4-BE49-F238E27FC236}">
                <a16:creationId xmlns:a16="http://schemas.microsoft.com/office/drawing/2014/main" id="{2EAB2A73-65C3-8F4B-AC32-E886AB0E142F}"/>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Arial" panose="020B0604020202020204" pitchFamily="34" charset="0"/>
              </a:defRPr>
            </a:lvl1pPr>
          </a:lstStyle>
          <a:p>
            <a:pPr>
              <a:defRPr/>
            </a:pPr>
            <a:endParaRPr lang="en-US" altLang="en-US"/>
          </a:p>
        </p:txBody>
      </p:sp>
      <p:sp>
        <p:nvSpPr>
          <p:cNvPr id="34823" name="Rectangle 7">
            <a:extLst>
              <a:ext uri="{FF2B5EF4-FFF2-40B4-BE49-F238E27FC236}">
                <a16:creationId xmlns:a16="http://schemas.microsoft.com/office/drawing/2014/main" id="{08535613-6A49-8340-BAAD-2C6E5A02D5AB}"/>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5C90EB56-E2CA-0141-832D-5D0C9E4B00CB}"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FE222C30-A097-A740-AF00-6E3C3876F8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05DA958-9F03-3A4F-A55F-B3A642C9D755}" type="slidenum">
              <a:rPr lang="en-GB" altLang="en-US" sz="1800" smtClean="0"/>
              <a:pPr/>
              <a:t>1</a:t>
            </a:fld>
            <a:endParaRPr lang="en-GB" altLang="en-US" sz="1800"/>
          </a:p>
        </p:txBody>
      </p:sp>
      <p:sp>
        <p:nvSpPr>
          <p:cNvPr id="17410" name="Rectangle 2">
            <a:extLst>
              <a:ext uri="{FF2B5EF4-FFF2-40B4-BE49-F238E27FC236}">
                <a16:creationId xmlns:a16="http://schemas.microsoft.com/office/drawing/2014/main" id="{1AC8A6CA-D22A-6841-A5EF-F80A2F37931A}"/>
              </a:ext>
            </a:extLst>
          </p:cNvPr>
          <p:cNvSpPr>
            <a:spLocks noRot="1" noChangeArrowheads="1" noTextEdit="1"/>
          </p:cNvSpPr>
          <p:nvPr>
            <p:ph type="sldImg"/>
          </p:nvPr>
        </p:nvSpPr>
        <p:spPr>
          <a:ln/>
        </p:spPr>
      </p:sp>
      <p:sp>
        <p:nvSpPr>
          <p:cNvPr id="17411" name="Rectangle 3">
            <a:extLst>
              <a:ext uri="{FF2B5EF4-FFF2-40B4-BE49-F238E27FC236}">
                <a16:creationId xmlns:a16="http://schemas.microsoft.com/office/drawing/2014/main" id="{25269EB8-A140-C641-8672-053C3A347B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C7C287E0-161B-7F48-9986-7C5A27A8A01C}"/>
              </a:ext>
            </a:extLst>
          </p:cNvPr>
          <p:cNvSpPr>
            <a:spLocks noGrp="1" noRot="1" noChangeAspect="1" noChangeArrowheads="1" noTextEdit="1"/>
          </p:cNvSpPr>
          <p:nvPr>
            <p:ph type="sldImg"/>
          </p:nvPr>
        </p:nvSpPr>
        <p:spPr>
          <a:ln/>
        </p:spPr>
      </p:sp>
      <p:sp>
        <p:nvSpPr>
          <p:cNvPr id="40962" name="Notes Placeholder 2">
            <a:extLst>
              <a:ext uri="{FF2B5EF4-FFF2-40B4-BE49-F238E27FC236}">
                <a16:creationId xmlns:a16="http://schemas.microsoft.com/office/drawing/2014/main" id="{E5C08729-A741-D048-B7E2-2010968EC3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40963" name="Slide Number Placeholder 3">
            <a:extLst>
              <a:ext uri="{FF2B5EF4-FFF2-40B4-BE49-F238E27FC236}">
                <a16:creationId xmlns:a16="http://schemas.microsoft.com/office/drawing/2014/main" id="{E268CE0C-4535-C846-9803-2413D6B668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C34C5A5-A680-5541-ADE1-4CDFABDBCDD8}" type="slidenum">
              <a:rPr lang="en-GB" altLang="en-US" smtClean="0"/>
              <a:pPr/>
              <a:t>15</a:t>
            </a:fld>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F1C58517-10A3-1649-9A68-9B10FE5B8576}"/>
              </a:ext>
            </a:extLst>
          </p:cNvPr>
          <p:cNvSpPr>
            <a:spLocks noGrp="1" noRot="1" noChangeAspect="1" noChangeArrowheads="1" noTextEdit="1"/>
          </p:cNvSpPr>
          <p:nvPr>
            <p:ph type="sldImg"/>
          </p:nvPr>
        </p:nvSpPr>
        <p:spPr>
          <a:ln/>
        </p:spPr>
      </p:sp>
      <p:sp>
        <p:nvSpPr>
          <p:cNvPr id="43010" name="Notes Placeholder 2">
            <a:extLst>
              <a:ext uri="{FF2B5EF4-FFF2-40B4-BE49-F238E27FC236}">
                <a16:creationId xmlns:a16="http://schemas.microsoft.com/office/drawing/2014/main" id="{E41FA0D4-AF06-8E45-A22A-67B710D87E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Turbine molen, zeker uit deze hoek niet veel te zien, wel een industriele korenmolen</a:t>
            </a:r>
          </a:p>
        </p:txBody>
      </p:sp>
      <p:sp>
        <p:nvSpPr>
          <p:cNvPr id="43011" name="Slide Number Placeholder 3">
            <a:extLst>
              <a:ext uri="{FF2B5EF4-FFF2-40B4-BE49-F238E27FC236}">
                <a16:creationId xmlns:a16="http://schemas.microsoft.com/office/drawing/2014/main" id="{849F282D-CE63-3645-A745-636C592672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FDB685C-6EC2-C64F-9D8E-C67BA712D0DA}" type="slidenum">
              <a:rPr lang="en-GB" altLang="en-US" smtClean="0"/>
              <a:pPr/>
              <a:t>16</a:t>
            </a:fld>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DD6CC6BD-9F6E-7340-A0F4-192208042EAC}"/>
              </a:ext>
            </a:extLst>
          </p:cNvPr>
          <p:cNvSpPr>
            <a:spLocks noGrp="1" noRot="1" noChangeAspect="1" noChangeArrowheads="1" noTextEdit="1"/>
          </p:cNvSpPr>
          <p:nvPr>
            <p:ph type="sldImg"/>
          </p:nvPr>
        </p:nvSpPr>
        <p:spPr>
          <a:ln/>
        </p:spPr>
      </p:sp>
      <p:sp>
        <p:nvSpPr>
          <p:cNvPr id="45058" name="Notes Placeholder 2">
            <a:extLst>
              <a:ext uri="{FF2B5EF4-FFF2-40B4-BE49-F238E27FC236}">
                <a16:creationId xmlns:a16="http://schemas.microsoft.com/office/drawing/2014/main" id="{60628A6C-38CB-DF48-815A-5C7DC28FF1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Energie opwekking met turbine.</a:t>
            </a:r>
          </a:p>
        </p:txBody>
      </p:sp>
      <p:sp>
        <p:nvSpPr>
          <p:cNvPr id="45059" name="Slide Number Placeholder 3">
            <a:extLst>
              <a:ext uri="{FF2B5EF4-FFF2-40B4-BE49-F238E27FC236}">
                <a16:creationId xmlns:a16="http://schemas.microsoft.com/office/drawing/2014/main" id="{BBA607A4-1039-644C-BCEC-F6A09CF4AE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ACF3197-17DE-1243-87ED-BC4F87DD681B}" type="slidenum">
              <a:rPr lang="en-GB" altLang="en-US" smtClean="0"/>
              <a:pPr/>
              <a:t>17</a:t>
            </a:fld>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BCD8DC97-ED5B-9548-9945-2FF250E123CE}"/>
              </a:ext>
            </a:extLst>
          </p:cNvPr>
          <p:cNvSpPr>
            <a:spLocks noGrp="1" noRot="1" noChangeAspect="1" noChangeArrowheads="1" noTextEdit="1"/>
          </p:cNvSpPr>
          <p:nvPr>
            <p:ph type="sldImg"/>
          </p:nvPr>
        </p:nvSpPr>
        <p:spPr>
          <a:ln/>
        </p:spPr>
      </p:sp>
      <p:sp>
        <p:nvSpPr>
          <p:cNvPr id="47106" name="Notes Placeholder 2">
            <a:extLst>
              <a:ext uri="{FF2B5EF4-FFF2-40B4-BE49-F238E27FC236}">
                <a16:creationId xmlns:a16="http://schemas.microsoft.com/office/drawing/2014/main" id="{8C7791DD-D70C-E841-BA7E-686B0F3F27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De turbine</a:t>
            </a:r>
          </a:p>
        </p:txBody>
      </p:sp>
      <p:sp>
        <p:nvSpPr>
          <p:cNvPr id="47107" name="Slide Number Placeholder 3">
            <a:extLst>
              <a:ext uri="{FF2B5EF4-FFF2-40B4-BE49-F238E27FC236}">
                <a16:creationId xmlns:a16="http://schemas.microsoft.com/office/drawing/2014/main" id="{A63553DB-5AB6-554A-B49B-46B6F8CF2B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2C4083A-3482-9F4B-8BB5-FA7ED5634305}" type="slidenum">
              <a:rPr lang="en-GB" altLang="en-US" smtClean="0"/>
              <a:pPr/>
              <a:t>18</a:t>
            </a:fld>
            <a:endParaRPr lang="en-GB"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86D7890F-1168-A642-B9E0-B694FC45A5E6}"/>
              </a:ext>
            </a:extLst>
          </p:cNvPr>
          <p:cNvSpPr>
            <a:spLocks noGrp="1" noRot="1" noChangeAspect="1" noChangeArrowheads="1" noTextEdit="1"/>
          </p:cNvSpPr>
          <p:nvPr>
            <p:ph type="sldImg"/>
          </p:nvPr>
        </p:nvSpPr>
        <p:spPr>
          <a:ln/>
        </p:spPr>
      </p:sp>
      <p:sp>
        <p:nvSpPr>
          <p:cNvPr id="49154" name="Notes Placeholder 2">
            <a:extLst>
              <a:ext uri="{FF2B5EF4-FFF2-40B4-BE49-F238E27FC236}">
                <a16:creationId xmlns:a16="http://schemas.microsoft.com/office/drawing/2014/main" id="{859B5A8C-CB71-CB45-9BDA-8CC5EA0CE5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Woonmolen replica</a:t>
            </a:r>
          </a:p>
        </p:txBody>
      </p:sp>
      <p:sp>
        <p:nvSpPr>
          <p:cNvPr id="49155" name="Slide Number Placeholder 3">
            <a:extLst>
              <a:ext uri="{FF2B5EF4-FFF2-40B4-BE49-F238E27FC236}">
                <a16:creationId xmlns:a16="http://schemas.microsoft.com/office/drawing/2014/main" id="{BD9D0C04-61BC-5547-8F20-B86EC86967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8BA7227-3F71-1842-915B-A7CB585FD6BF}" type="slidenum">
              <a:rPr lang="en-GB" altLang="en-US" smtClean="0"/>
              <a:pPr/>
              <a:t>19</a:t>
            </a:fld>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1D966617-0009-F243-965E-685D79EA72A9}"/>
              </a:ext>
            </a:extLst>
          </p:cNvPr>
          <p:cNvSpPr>
            <a:spLocks noGrp="1" noRot="1" noChangeAspect="1" noChangeArrowheads="1" noTextEdit="1"/>
          </p:cNvSpPr>
          <p:nvPr>
            <p:ph type="sldImg"/>
          </p:nvPr>
        </p:nvSpPr>
        <p:spPr>
          <a:ln/>
        </p:spPr>
      </p:sp>
      <p:sp>
        <p:nvSpPr>
          <p:cNvPr id="52226" name="Notes Placeholder 2">
            <a:extLst>
              <a:ext uri="{FF2B5EF4-FFF2-40B4-BE49-F238E27FC236}">
                <a16:creationId xmlns:a16="http://schemas.microsoft.com/office/drawing/2014/main" id="{39262800-0625-8C49-BE5C-13B0BF897B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Ook een weidemolen, maar van ijzer</a:t>
            </a:r>
          </a:p>
        </p:txBody>
      </p:sp>
      <p:sp>
        <p:nvSpPr>
          <p:cNvPr id="52227" name="Slide Number Placeholder 3">
            <a:extLst>
              <a:ext uri="{FF2B5EF4-FFF2-40B4-BE49-F238E27FC236}">
                <a16:creationId xmlns:a16="http://schemas.microsoft.com/office/drawing/2014/main" id="{419FD8B9-B9CC-7741-8B3C-353241C2EE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B5B69FF-C0A3-D643-A5CE-4C0D2A08C0F3}" type="slidenum">
              <a:rPr lang="en-GB" altLang="en-US" smtClean="0"/>
              <a:pPr/>
              <a:t>21</a:t>
            </a:fld>
            <a:endParaRPr lang="en-GB"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79815AF5-97B2-DD49-A0B4-61643A20F6C1}"/>
              </a:ext>
            </a:extLst>
          </p:cNvPr>
          <p:cNvSpPr>
            <a:spLocks noGrp="1" noRot="1" noChangeAspect="1" noChangeArrowheads="1" noTextEdit="1"/>
          </p:cNvSpPr>
          <p:nvPr>
            <p:ph type="sldImg"/>
          </p:nvPr>
        </p:nvSpPr>
        <p:spPr>
          <a:ln/>
        </p:spPr>
      </p:sp>
      <p:sp>
        <p:nvSpPr>
          <p:cNvPr id="54274" name="Notes Placeholder 2">
            <a:extLst>
              <a:ext uri="{FF2B5EF4-FFF2-40B4-BE49-F238E27FC236}">
                <a16:creationId xmlns:a16="http://schemas.microsoft.com/office/drawing/2014/main" id="{1F59C44C-F33A-3C41-B983-29763BA679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Om de polder op peil te houden</a:t>
            </a:r>
          </a:p>
        </p:txBody>
      </p:sp>
      <p:sp>
        <p:nvSpPr>
          <p:cNvPr id="54275" name="Slide Number Placeholder 3">
            <a:extLst>
              <a:ext uri="{FF2B5EF4-FFF2-40B4-BE49-F238E27FC236}">
                <a16:creationId xmlns:a16="http://schemas.microsoft.com/office/drawing/2014/main" id="{88CEA20C-DDBF-874A-9EC7-8AC20390AE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1C5D69A-C6F4-9C46-AB83-2ACB7BDAED37}" type="slidenum">
              <a:rPr lang="en-GB" altLang="en-US" smtClean="0"/>
              <a:pPr/>
              <a:t>22</a:t>
            </a:fld>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CE903580-D73D-7445-B4A6-8D61411D1286}"/>
              </a:ext>
            </a:extLst>
          </p:cNvPr>
          <p:cNvSpPr>
            <a:spLocks noGrp="1" noRot="1" noChangeAspect="1" noChangeArrowheads="1" noTextEdit="1"/>
          </p:cNvSpPr>
          <p:nvPr>
            <p:ph type="sldImg"/>
          </p:nvPr>
        </p:nvSpPr>
        <p:spPr>
          <a:ln/>
        </p:spPr>
      </p:sp>
      <p:sp>
        <p:nvSpPr>
          <p:cNvPr id="56322" name="Notes Placeholder 2">
            <a:extLst>
              <a:ext uri="{FF2B5EF4-FFF2-40B4-BE49-F238E27FC236}">
                <a16:creationId xmlns:a16="http://schemas.microsoft.com/office/drawing/2014/main" id="{0695DC6A-4EF9-2F4A-ADA6-604D65BADC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Maar deze maalde koren</a:t>
            </a:r>
          </a:p>
        </p:txBody>
      </p:sp>
      <p:sp>
        <p:nvSpPr>
          <p:cNvPr id="56323" name="Slide Number Placeholder 3">
            <a:extLst>
              <a:ext uri="{FF2B5EF4-FFF2-40B4-BE49-F238E27FC236}">
                <a16:creationId xmlns:a16="http://schemas.microsoft.com/office/drawing/2014/main" id="{847C3109-BE96-E849-8938-BC01FE12B8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561A2B9-4E3B-EE4B-BB2C-A5FBB3E301C5}" type="slidenum">
              <a:rPr lang="en-GB" altLang="en-US" smtClean="0"/>
              <a:pPr/>
              <a:t>23</a:t>
            </a:fld>
            <a:endParaRPr lang="en-GB"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3256D322-8ACB-4D48-A818-857FB716E562}"/>
              </a:ext>
            </a:extLst>
          </p:cNvPr>
          <p:cNvSpPr>
            <a:spLocks noGrp="1" noRot="1" noChangeAspect="1" noChangeArrowheads="1" noTextEdit="1"/>
          </p:cNvSpPr>
          <p:nvPr>
            <p:ph type="sldImg"/>
          </p:nvPr>
        </p:nvSpPr>
        <p:spPr>
          <a:ln/>
        </p:spPr>
      </p:sp>
      <p:sp>
        <p:nvSpPr>
          <p:cNvPr id="58370" name="Notes Placeholder 2">
            <a:extLst>
              <a:ext uri="{FF2B5EF4-FFF2-40B4-BE49-F238E27FC236}">
                <a16:creationId xmlns:a16="http://schemas.microsoft.com/office/drawing/2014/main" id="{08C7EE50-532F-CE49-A1EE-026EC7DA6B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Eigenlijk gewoon een turbine, lijkt alleen op oude molen</a:t>
            </a:r>
          </a:p>
        </p:txBody>
      </p:sp>
      <p:sp>
        <p:nvSpPr>
          <p:cNvPr id="58371" name="Slide Number Placeholder 3">
            <a:extLst>
              <a:ext uri="{FF2B5EF4-FFF2-40B4-BE49-F238E27FC236}">
                <a16:creationId xmlns:a16="http://schemas.microsoft.com/office/drawing/2014/main" id="{603507E8-C04A-8B45-A061-AAD7A725B2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ABCAF8C-98B6-7D4E-80CD-2C8F48F8DD6E}" type="slidenum">
              <a:rPr lang="en-GB" altLang="en-US" smtClean="0"/>
              <a:pPr/>
              <a:t>24</a:t>
            </a:fld>
            <a:endParaRPr lang="en-GB"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738D62BF-213C-D940-A608-EE13686CA8ED}"/>
              </a:ext>
            </a:extLst>
          </p:cNvPr>
          <p:cNvSpPr>
            <a:spLocks noGrp="1" noRot="1" noChangeAspect="1" noChangeArrowheads="1" noTextEdit="1"/>
          </p:cNvSpPr>
          <p:nvPr>
            <p:ph type="sldImg"/>
          </p:nvPr>
        </p:nvSpPr>
        <p:spPr>
          <a:ln/>
        </p:spPr>
      </p:sp>
      <p:sp>
        <p:nvSpPr>
          <p:cNvPr id="60418" name="Notes Placeholder 2">
            <a:extLst>
              <a:ext uri="{FF2B5EF4-FFF2-40B4-BE49-F238E27FC236}">
                <a16:creationId xmlns:a16="http://schemas.microsoft.com/office/drawing/2014/main" id="{5D215685-FFFD-9145-88CD-C66FD3028E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Turbines in het landschap, wel windgedreven</a:t>
            </a:r>
          </a:p>
        </p:txBody>
      </p:sp>
      <p:sp>
        <p:nvSpPr>
          <p:cNvPr id="60419" name="Slide Number Placeholder 3">
            <a:extLst>
              <a:ext uri="{FF2B5EF4-FFF2-40B4-BE49-F238E27FC236}">
                <a16:creationId xmlns:a16="http://schemas.microsoft.com/office/drawing/2014/main" id="{9633EB7E-82DD-E942-9765-AB4E1F1B99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0DB907A-C2E0-7C4B-BA67-2FCBD10B9014}" type="slidenum">
              <a:rPr lang="en-GB" altLang="en-US" smtClean="0"/>
              <a:pPr/>
              <a:t>25</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2063B135-CC24-764A-AEBC-8F9D6998C996}"/>
              </a:ext>
            </a:extLst>
          </p:cNvPr>
          <p:cNvSpPr>
            <a:spLocks noGrp="1" noRot="1" noChangeAspect="1" noChangeArrowheads="1" noTextEdit="1"/>
          </p:cNvSpPr>
          <p:nvPr>
            <p:ph type="sldImg"/>
          </p:nvPr>
        </p:nvSpPr>
        <p:spPr>
          <a:ln/>
        </p:spPr>
      </p:sp>
      <p:sp>
        <p:nvSpPr>
          <p:cNvPr id="22530" name="Notes Placeholder 2">
            <a:extLst>
              <a:ext uri="{FF2B5EF4-FFF2-40B4-BE49-F238E27FC236}">
                <a16:creationId xmlns:a16="http://schemas.microsoft.com/office/drawing/2014/main" id="{340237AB-B21E-8A46-A8D8-73D91D5821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Wat malen ze dan? Is een houtzaagmolen.</a:t>
            </a:r>
          </a:p>
        </p:txBody>
      </p:sp>
      <p:sp>
        <p:nvSpPr>
          <p:cNvPr id="22531" name="Slide Number Placeholder 3">
            <a:extLst>
              <a:ext uri="{FF2B5EF4-FFF2-40B4-BE49-F238E27FC236}">
                <a16:creationId xmlns:a16="http://schemas.microsoft.com/office/drawing/2014/main" id="{66E57CB2-F15D-8541-AB46-FFCB2DB078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A00C825-0569-DA46-B353-60E157B182E8}" type="slidenum">
              <a:rPr lang="en-GB" altLang="en-US" smtClean="0"/>
              <a:pPr/>
              <a:t>5</a:t>
            </a:fld>
            <a:endParaRPr lang="en-GB"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2098BDFE-B20C-804F-BEDF-4D44C43BC878}"/>
              </a:ext>
            </a:extLst>
          </p:cNvPr>
          <p:cNvSpPr>
            <a:spLocks noGrp="1" noRot="1" noChangeAspect="1" noChangeArrowheads="1" noTextEdit="1"/>
          </p:cNvSpPr>
          <p:nvPr>
            <p:ph type="sldImg"/>
          </p:nvPr>
        </p:nvSpPr>
        <p:spPr>
          <a:ln/>
        </p:spPr>
      </p:sp>
      <p:sp>
        <p:nvSpPr>
          <p:cNvPr id="62466" name="Notes Placeholder 2">
            <a:extLst>
              <a:ext uri="{FF2B5EF4-FFF2-40B4-BE49-F238E27FC236}">
                <a16:creationId xmlns:a16="http://schemas.microsoft.com/office/drawing/2014/main" id="{2FF5F3C3-A6BE-2B4F-9351-1DB6EC6A2E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Eerste amerikaanse turbine uit 1888, 12 kW generator</a:t>
            </a:r>
          </a:p>
        </p:txBody>
      </p:sp>
      <p:sp>
        <p:nvSpPr>
          <p:cNvPr id="62467" name="Slide Number Placeholder 3">
            <a:extLst>
              <a:ext uri="{FF2B5EF4-FFF2-40B4-BE49-F238E27FC236}">
                <a16:creationId xmlns:a16="http://schemas.microsoft.com/office/drawing/2014/main" id="{9823180E-6E79-DD4E-A039-FE74279450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17D00BC-365C-044C-8FCB-A0F3391EDFE4}" type="slidenum">
              <a:rPr lang="en-GB" altLang="en-US" smtClean="0"/>
              <a:pPr/>
              <a:t>26</a:t>
            </a:fld>
            <a:endParaRPr lang="en-GB"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jdelijke aanduiding voor dia-afbeelding 1">
            <a:extLst>
              <a:ext uri="{FF2B5EF4-FFF2-40B4-BE49-F238E27FC236}">
                <a16:creationId xmlns:a16="http://schemas.microsoft.com/office/drawing/2014/main" id="{E3EB681D-8E17-5A46-8861-9E6AD3ACA479}"/>
              </a:ext>
            </a:extLst>
          </p:cNvPr>
          <p:cNvSpPr>
            <a:spLocks noGrp="1" noRot="1" noChangeAspect="1" noChangeArrowheads="1" noTextEdit="1"/>
          </p:cNvSpPr>
          <p:nvPr>
            <p:ph type="sldImg"/>
          </p:nvPr>
        </p:nvSpPr>
        <p:spPr>
          <a:ln/>
        </p:spPr>
      </p:sp>
      <p:sp>
        <p:nvSpPr>
          <p:cNvPr id="64514" name="Tijdelijke aanduiding voor notities 2">
            <a:extLst>
              <a:ext uri="{FF2B5EF4-FFF2-40B4-BE49-F238E27FC236}">
                <a16:creationId xmlns:a16="http://schemas.microsoft.com/office/drawing/2014/main" id="{2DBE4427-DB7D-2A4F-9C68-164F596A8B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64515" name="Tijdelijke aanduiding voor dianummer 3">
            <a:extLst>
              <a:ext uri="{FF2B5EF4-FFF2-40B4-BE49-F238E27FC236}">
                <a16:creationId xmlns:a16="http://schemas.microsoft.com/office/drawing/2014/main" id="{AC46E2BA-5F84-824E-81E4-1A7B91A6F37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FA42199-B6D6-574C-AB46-0087145F7A11}" type="slidenum">
              <a:rPr lang="en-GB" altLang="en-US" sz="1800" smtClean="0"/>
              <a:pPr/>
              <a:t>27</a:t>
            </a:fld>
            <a:endParaRPr lang="en-GB" altLang="en-US" sz="18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368E4119-A2BB-984F-8BC7-2116EB7E8C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365DC3F-C05B-D04D-90DB-6DBF9A3BA015}" type="slidenum">
              <a:rPr lang="en-GB" altLang="en-US" sz="1800" smtClean="0"/>
              <a:pPr/>
              <a:t>29</a:t>
            </a:fld>
            <a:endParaRPr lang="en-GB" altLang="en-US" sz="1800"/>
          </a:p>
        </p:txBody>
      </p:sp>
      <p:sp>
        <p:nvSpPr>
          <p:cNvPr id="67586" name="Rectangle 2">
            <a:extLst>
              <a:ext uri="{FF2B5EF4-FFF2-40B4-BE49-F238E27FC236}">
                <a16:creationId xmlns:a16="http://schemas.microsoft.com/office/drawing/2014/main" id="{A5925B67-FC40-5547-BEFD-EF13B56F055F}"/>
              </a:ext>
            </a:extLst>
          </p:cNvPr>
          <p:cNvSpPr>
            <a:spLocks noRot="1" noChangeArrowheads="1" noTextEdit="1"/>
          </p:cNvSpPr>
          <p:nvPr>
            <p:ph type="sldImg"/>
          </p:nvPr>
        </p:nvSpPr>
        <p:spPr>
          <a:ln/>
        </p:spPr>
      </p:sp>
      <p:sp>
        <p:nvSpPr>
          <p:cNvPr id="67587" name="Rectangle 3">
            <a:extLst>
              <a:ext uri="{FF2B5EF4-FFF2-40B4-BE49-F238E27FC236}">
                <a16:creationId xmlns:a16="http://schemas.microsoft.com/office/drawing/2014/main" id="{D7779504-B545-F54A-B7BA-475C9182E0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15EB487B-8EE7-4D4C-A715-98FDBC7B9B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9764755-02B4-E443-8A22-5A858C0CFF19}" type="slidenum">
              <a:rPr lang="en-GB" altLang="en-US" sz="1800" smtClean="0"/>
              <a:pPr/>
              <a:t>30</a:t>
            </a:fld>
            <a:endParaRPr lang="en-GB" altLang="en-US" sz="1800"/>
          </a:p>
        </p:txBody>
      </p:sp>
      <p:sp>
        <p:nvSpPr>
          <p:cNvPr id="69634" name="Rectangle 2">
            <a:extLst>
              <a:ext uri="{FF2B5EF4-FFF2-40B4-BE49-F238E27FC236}">
                <a16:creationId xmlns:a16="http://schemas.microsoft.com/office/drawing/2014/main" id="{B5B528B2-D5B9-3B44-9BAE-76EB226A35F6}"/>
              </a:ext>
            </a:extLst>
          </p:cNvPr>
          <p:cNvSpPr>
            <a:spLocks noRot="1" noChangeArrowheads="1" noTextEdit="1"/>
          </p:cNvSpPr>
          <p:nvPr>
            <p:ph type="sldImg"/>
          </p:nvPr>
        </p:nvSpPr>
        <p:spPr>
          <a:ln/>
        </p:spPr>
      </p:sp>
      <p:sp>
        <p:nvSpPr>
          <p:cNvPr id="69635" name="Rectangle 3">
            <a:extLst>
              <a:ext uri="{FF2B5EF4-FFF2-40B4-BE49-F238E27FC236}">
                <a16:creationId xmlns:a16="http://schemas.microsoft.com/office/drawing/2014/main" id="{04FC9C98-8950-1C4C-8533-4332BEEA97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FE8EBC4E-0041-AE46-ABDD-900852CBBB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C3444B9-C5AA-F34B-A166-820374141842}" type="slidenum">
              <a:rPr lang="en-GB" altLang="en-US" sz="1800" smtClean="0"/>
              <a:pPr/>
              <a:t>31</a:t>
            </a:fld>
            <a:endParaRPr lang="en-GB" altLang="en-US" sz="1800"/>
          </a:p>
        </p:txBody>
      </p:sp>
      <p:sp>
        <p:nvSpPr>
          <p:cNvPr id="71682" name="Rectangle 2">
            <a:extLst>
              <a:ext uri="{FF2B5EF4-FFF2-40B4-BE49-F238E27FC236}">
                <a16:creationId xmlns:a16="http://schemas.microsoft.com/office/drawing/2014/main" id="{CFFE0F81-87E3-BA4F-BB4D-D6D0941CF4F7}"/>
              </a:ext>
            </a:extLst>
          </p:cNvPr>
          <p:cNvSpPr>
            <a:spLocks noRot="1" noChangeArrowheads="1" noTextEdit="1"/>
          </p:cNvSpPr>
          <p:nvPr>
            <p:ph type="sldImg"/>
          </p:nvPr>
        </p:nvSpPr>
        <p:spPr>
          <a:ln/>
        </p:spPr>
      </p:sp>
      <p:sp>
        <p:nvSpPr>
          <p:cNvPr id="71683" name="Rectangle 3">
            <a:extLst>
              <a:ext uri="{FF2B5EF4-FFF2-40B4-BE49-F238E27FC236}">
                <a16:creationId xmlns:a16="http://schemas.microsoft.com/office/drawing/2014/main" id="{FAD0BC3D-A380-FD4B-93B4-23D2DF8741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2 honden, als de eerste hond moe is, neemt de ander over, als die moe is, is de boter klaar.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CE7275EA-D13C-3F46-9BB0-6135A14638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9FCB677-55F3-C84A-B9D7-C85B2DE0600D}" type="slidenum">
              <a:rPr lang="en-GB" altLang="en-US" sz="1800" smtClean="0"/>
              <a:pPr/>
              <a:t>32</a:t>
            </a:fld>
            <a:endParaRPr lang="en-GB" altLang="en-US" sz="1800"/>
          </a:p>
        </p:txBody>
      </p:sp>
      <p:sp>
        <p:nvSpPr>
          <p:cNvPr id="73730" name="Rectangle 2">
            <a:extLst>
              <a:ext uri="{FF2B5EF4-FFF2-40B4-BE49-F238E27FC236}">
                <a16:creationId xmlns:a16="http://schemas.microsoft.com/office/drawing/2014/main" id="{2C719B96-E8FD-5F4D-AB0D-3E466F4281F9}"/>
              </a:ext>
            </a:extLst>
          </p:cNvPr>
          <p:cNvSpPr>
            <a:spLocks noRot="1" noChangeArrowheads="1" noTextEdit="1"/>
          </p:cNvSpPr>
          <p:nvPr>
            <p:ph type="sldImg"/>
          </p:nvPr>
        </p:nvSpPr>
        <p:spPr>
          <a:ln/>
        </p:spPr>
      </p:sp>
      <p:sp>
        <p:nvSpPr>
          <p:cNvPr id="73731" name="Rectangle 3">
            <a:extLst>
              <a:ext uri="{FF2B5EF4-FFF2-40B4-BE49-F238E27FC236}">
                <a16:creationId xmlns:a16="http://schemas.microsoft.com/office/drawing/2014/main" id="{783EE894-B025-9247-88BF-FF9EF48F1D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EFD00026-7CFC-8649-88B8-EB0B149EE2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B1C9273-0548-4C4A-AC94-72DB50AAEE3F}" type="slidenum">
              <a:rPr lang="en-GB" altLang="en-US" sz="1800" smtClean="0"/>
              <a:pPr/>
              <a:t>33</a:t>
            </a:fld>
            <a:endParaRPr lang="en-GB" altLang="en-US" sz="1800"/>
          </a:p>
        </p:txBody>
      </p:sp>
      <p:sp>
        <p:nvSpPr>
          <p:cNvPr id="75778" name="Rectangle 2">
            <a:extLst>
              <a:ext uri="{FF2B5EF4-FFF2-40B4-BE49-F238E27FC236}">
                <a16:creationId xmlns:a16="http://schemas.microsoft.com/office/drawing/2014/main" id="{7BA1CA1C-7A22-CE4F-B25D-0A91FD8880D0}"/>
              </a:ext>
            </a:extLst>
          </p:cNvPr>
          <p:cNvSpPr>
            <a:spLocks noRot="1" noChangeArrowheads="1" noTextEdit="1"/>
          </p:cNvSpPr>
          <p:nvPr>
            <p:ph type="sldImg"/>
          </p:nvPr>
        </p:nvSpPr>
        <p:spPr>
          <a:ln/>
        </p:spPr>
      </p:sp>
      <p:sp>
        <p:nvSpPr>
          <p:cNvPr id="75779" name="Rectangle 3">
            <a:extLst>
              <a:ext uri="{FF2B5EF4-FFF2-40B4-BE49-F238E27FC236}">
                <a16:creationId xmlns:a16="http://schemas.microsoft.com/office/drawing/2014/main" id="{6174C926-D0C7-044C-B5B5-1A50A57328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D201F9E5-5684-1B42-A482-CBF8B991F85F}"/>
              </a:ext>
            </a:extLst>
          </p:cNvPr>
          <p:cNvSpPr>
            <a:spLocks noRot="1" noChangeArrowheads="1" noTextEdit="1"/>
          </p:cNvSpPr>
          <p:nvPr>
            <p:ph type="sldImg"/>
          </p:nvPr>
        </p:nvSpPr>
        <p:spPr>
          <a:ln/>
        </p:spPr>
      </p:sp>
      <p:sp>
        <p:nvSpPr>
          <p:cNvPr id="77826" name="Rectangle 3">
            <a:extLst>
              <a:ext uri="{FF2B5EF4-FFF2-40B4-BE49-F238E27FC236}">
                <a16:creationId xmlns:a16="http://schemas.microsoft.com/office/drawing/2014/main" id="{06D48723-3991-B044-84F3-0C09F424D6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008E12A4-5D52-DB4E-AFCE-2534095BA2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4A266FB-BB16-0F40-AEE3-9BC320DB6EF8}" type="slidenum">
              <a:rPr lang="en-GB" altLang="en-US" sz="1800" smtClean="0"/>
              <a:pPr/>
              <a:t>35</a:t>
            </a:fld>
            <a:endParaRPr lang="en-GB" altLang="en-US" sz="1800"/>
          </a:p>
        </p:txBody>
      </p:sp>
      <p:sp>
        <p:nvSpPr>
          <p:cNvPr id="79874" name="Rectangle 2">
            <a:extLst>
              <a:ext uri="{FF2B5EF4-FFF2-40B4-BE49-F238E27FC236}">
                <a16:creationId xmlns:a16="http://schemas.microsoft.com/office/drawing/2014/main" id="{8FC6972B-7E5E-894C-BD50-A2942CCDF743}"/>
              </a:ext>
            </a:extLst>
          </p:cNvPr>
          <p:cNvSpPr>
            <a:spLocks noRot="1" noChangeArrowheads="1" noTextEdit="1"/>
          </p:cNvSpPr>
          <p:nvPr>
            <p:ph type="sldImg"/>
          </p:nvPr>
        </p:nvSpPr>
        <p:spPr>
          <a:ln/>
        </p:spPr>
      </p:sp>
      <p:sp>
        <p:nvSpPr>
          <p:cNvPr id="79875" name="Rectangle 3">
            <a:extLst>
              <a:ext uri="{FF2B5EF4-FFF2-40B4-BE49-F238E27FC236}">
                <a16:creationId xmlns:a16="http://schemas.microsoft.com/office/drawing/2014/main" id="{CBC36D44-34DE-5D47-BA13-4E6AF76E06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FC9E7BDE-07AC-7542-9241-153B5CF582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6749958-DDD8-CF4A-A15F-0F2BE29243ED}" type="slidenum">
              <a:rPr lang="en-GB" altLang="en-US" sz="1800" smtClean="0"/>
              <a:pPr/>
              <a:t>37</a:t>
            </a:fld>
            <a:endParaRPr lang="en-GB" altLang="en-US" sz="1800"/>
          </a:p>
        </p:txBody>
      </p:sp>
      <p:sp>
        <p:nvSpPr>
          <p:cNvPr id="82946" name="Rectangle 2">
            <a:extLst>
              <a:ext uri="{FF2B5EF4-FFF2-40B4-BE49-F238E27FC236}">
                <a16:creationId xmlns:a16="http://schemas.microsoft.com/office/drawing/2014/main" id="{E0D60664-98C7-3C4A-8B98-14078080AD82}"/>
              </a:ext>
            </a:extLst>
          </p:cNvPr>
          <p:cNvSpPr>
            <a:spLocks noRot="1" noChangeArrowheads="1" noTextEdit="1"/>
          </p:cNvSpPr>
          <p:nvPr>
            <p:ph type="sldImg"/>
          </p:nvPr>
        </p:nvSpPr>
        <p:spPr>
          <a:ln/>
        </p:spPr>
      </p:sp>
      <p:sp>
        <p:nvSpPr>
          <p:cNvPr id="82947" name="Rectangle 3">
            <a:extLst>
              <a:ext uri="{FF2B5EF4-FFF2-40B4-BE49-F238E27FC236}">
                <a16:creationId xmlns:a16="http://schemas.microsoft.com/office/drawing/2014/main" id="{D007A19B-3E17-7D42-B035-DF5F319B7B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F2F3AC67-85F8-AD40-8454-399EE7AF0468}"/>
              </a:ext>
            </a:extLst>
          </p:cNvPr>
          <p:cNvSpPr>
            <a:spLocks noGrp="1" noRot="1" noChangeAspect="1" noChangeArrowheads="1" noTextEdit="1"/>
          </p:cNvSpPr>
          <p:nvPr>
            <p:ph type="sldImg"/>
          </p:nvPr>
        </p:nvSpPr>
        <p:spPr>
          <a:ln/>
        </p:spPr>
      </p:sp>
      <p:sp>
        <p:nvSpPr>
          <p:cNvPr id="24578" name="Notes Placeholder 2">
            <a:extLst>
              <a:ext uri="{FF2B5EF4-FFF2-40B4-BE49-F238E27FC236}">
                <a16:creationId xmlns:a16="http://schemas.microsoft.com/office/drawing/2014/main" id="{2F291933-BB79-6342-964D-92DE0E0B04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Deze malen wel</a:t>
            </a:r>
          </a:p>
        </p:txBody>
      </p:sp>
      <p:sp>
        <p:nvSpPr>
          <p:cNvPr id="24579" name="Slide Number Placeholder 3">
            <a:extLst>
              <a:ext uri="{FF2B5EF4-FFF2-40B4-BE49-F238E27FC236}">
                <a16:creationId xmlns:a16="http://schemas.microsoft.com/office/drawing/2014/main" id="{ED4995A7-66AB-4747-9408-21C9998CFB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D2A4198-B597-6446-810C-EBD590C9A258}" type="slidenum">
              <a:rPr lang="en-GB" altLang="en-US" smtClean="0"/>
              <a:pPr/>
              <a:t>6</a:t>
            </a:fld>
            <a:endParaRPr lang="en-GB"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5F7FF145-0BA4-E842-BFDB-6699F96938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A0115EA-CA30-A740-97FD-A4C8D969C02E}" type="slidenum">
              <a:rPr lang="en-GB" altLang="en-US" sz="1800" smtClean="0"/>
              <a:pPr/>
              <a:t>38</a:t>
            </a:fld>
            <a:endParaRPr lang="en-GB" altLang="en-US" sz="1800"/>
          </a:p>
        </p:txBody>
      </p:sp>
      <p:sp>
        <p:nvSpPr>
          <p:cNvPr id="84994" name="Rectangle 2">
            <a:extLst>
              <a:ext uri="{FF2B5EF4-FFF2-40B4-BE49-F238E27FC236}">
                <a16:creationId xmlns:a16="http://schemas.microsoft.com/office/drawing/2014/main" id="{392ECECE-1EDF-CF48-9C74-C3A98C73A5EA}"/>
              </a:ext>
            </a:extLst>
          </p:cNvPr>
          <p:cNvSpPr>
            <a:spLocks noRot="1" noChangeArrowheads="1" noTextEdit="1"/>
          </p:cNvSpPr>
          <p:nvPr>
            <p:ph type="sldImg"/>
          </p:nvPr>
        </p:nvSpPr>
        <p:spPr>
          <a:ln/>
        </p:spPr>
      </p:sp>
      <p:sp>
        <p:nvSpPr>
          <p:cNvPr id="84995" name="Rectangle 3">
            <a:extLst>
              <a:ext uri="{FF2B5EF4-FFF2-40B4-BE49-F238E27FC236}">
                <a16:creationId xmlns:a16="http://schemas.microsoft.com/office/drawing/2014/main" id="{FA019B85-49C6-D14A-87A1-FC7132AA1C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C1538625-4B76-6048-8A8C-9E784BF5A4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109BF44-3AAF-D541-98AE-548FA5FF51AA}" type="slidenum">
              <a:rPr lang="en-GB" altLang="en-US" sz="1800" smtClean="0"/>
              <a:pPr/>
              <a:t>39</a:t>
            </a:fld>
            <a:endParaRPr lang="en-GB" altLang="en-US" sz="1800"/>
          </a:p>
        </p:txBody>
      </p:sp>
      <p:sp>
        <p:nvSpPr>
          <p:cNvPr id="87042" name="Rectangle 2">
            <a:extLst>
              <a:ext uri="{FF2B5EF4-FFF2-40B4-BE49-F238E27FC236}">
                <a16:creationId xmlns:a16="http://schemas.microsoft.com/office/drawing/2014/main" id="{61E673BF-35D9-5C4F-AABF-7BBD54CC3090}"/>
              </a:ext>
            </a:extLst>
          </p:cNvPr>
          <p:cNvSpPr>
            <a:spLocks noRot="1" noChangeArrowheads="1" noTextEdit="1"/>
          </p:cNvSpPr>
          <p:nvPr>
            <p:ph type="sldImg"/>
          </p:nvPr>
        </p:nvSpPr>
        <p:spPr>
          <a:ln/>
        </p:spPr>
      </p:sp>
      <p:sp>
        <p:nvSpPr>
          <p:cNvPr id="87043" name="Rectangle 3">
            <a:extLst>
              <a:ext uri="{FF2B5EF4-FFF2-40B4-BE49-F238E27FC236}">
                <a16:creationId xmlns:a16="http://schemas.microsoft.com/office/drawing/2014/main" id="{5F50961B-1C68-E640-95E1-339561ADB8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DEC7470D-60CB-554D-88B7-EECA242BA4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D4C4BA2-CC05-3247-A1C9-BE8DC48A2433}" type="slidenum">
              <a:rPr lang="en-GB" altLang="en-US" sz="1800" smtClean="0"/>
              <a:pPr/>
              <a:t>40</a:t>
            </a:fld>
            <a:endParaRPr lang="en-GB" altLang="en-US" sz="1800"/>
          </a:p>
        </p:txBody>
      </p:sp>
      <p:sp>
        <p:nvSpPr>
          <p:cNvPr id="89090" name="Rectangle 2">
            <a:extLst>
              <a:ext uri="{FF2B5EF4-FFF2-40B4-BE49-F238E27FC236}">
                <a16:creationId xmlns:a16="http://schemas.microsoft.com/office/drawing/2014/main" id="{FAA0B6D1-76B3-1C47-BA72-C0292412A036}"/>
              </a:ext>
            </a:extLst>
          </p:cNvPr>
          <p:cNvSpPr>
            <a:spLocks noRot="1" noChangeArrowheads="1" noTextEdit="1"/>
          </p:cNvSpPr>
          <p:nvPr>
            <p:ph type="sldImg"/>
          </p:nvPr>
        </p:nvSpPr>
        <p:spPr>
          <a:ln/>
        </p:spPr>
      </p:sp>
      <p:sp>
        <p:nvSpPr>
          <p:cNvPr id="89091" name="Rectangle 3">
            <a:extLst>
              <a:ext uri="{FF2B5EF4-FFF2-40B4-BE49-F238E27FC236}">
                <a16:creationId xmlns:a16="http://schemas.microsoft.com/office/drawing/2014/main" id="{C45E0E50-9FE9-BF4B-A971-795001B8D5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C0400759-8AF4-B747-B089-FD8A000379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3709DAF-CA61-C94D-9E88-C7564114DAEA}" type="slidenum">
              <a:rPr lang="en-GB" altLang="en-US" sz="1800" smtClean="0"/>
              <a:pPr/>
              <a:t>41</a:t>
            </a:fld>
            <a:endParaRPr lang="en-GB" altLang="en-US" sz="1800"/>
          </a:p>
        </p:txBody>
      </p:sp>
      <p:sp>
        <p:nvSpPr>
          <p:cNvPr id="91138" name="Rectangle 2">
            <a:extLst>
              <a:ext uri="{FF2B5EF4-FFF2-40B4-BE49-F238E27FC236}">
                <a16:creationId xmlns:a16="http://schemas.microsoft.com/office/drawing/2014/main" id="{610946A0-61CF-5849-8DCE-50768F235F8F}"/>
              </a:ext>
            </a:extLst>
          </p:cNvPr>
          <p:cNvSpPr>
            <a:spLocks noRot="1" noChangeArrowheads="1" noTextEdit="1"/>
          </p:cNvSpPr>
          <p:nvPr>
            <p:ph type="sldImg"/>
          </p:nvPr>
        </p:nvSpPr>
        <p:spPr>
          <a:ln/>
        </p:spPr>
      </p:sp>
      <p:sp>
        <p:nvSpPr>
          <p:cNvPr id="91139" name="Rectangle 3">
            <a:extLst>
              <a:ext uri="{FF2B5EF4-FFF2-40B4-BE49-F238E27FC236}">
                <a16:creationId xmlns:a16="http://schemas.microsoft.com/office/drawing/2014/main" id="{C17CA5E1-E22D-494C-9BB4-A9656F04EA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Vergelijk Pelton turbine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6D20C3C6-E303-EC4B-B4BD-0B2EAA4A67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E87FB87-BBA9-8840-B6B5-4C17D074CD71}" type="slidenum">
              <a:rPr lang="en-GB" altLang="en-US" sz="1800" smtClean="0"/>
              <a:pPr/>
              <a:t>42</a:t>
            </a:fld>
            <a:endParaRPr lang="en-GB" altLang="en-US" sz="1800"/>
          </a:p>
        </p:txBody>
      </p:sp>
      <p:sp>
        <p:nvSpPr>
          <p:cNvPr id="93186" name="Rectangle 2">
            <a:extLst>
              <a:ext uri="{FF2B5EF4-FFF2-40B4-BE49-F238E27FC236}">
                <a16:creationId xmlns:a16="http://schemas.microsoft.com/office/drawing/2014/main" id="{CE5E3BA5-F8D8-7343-B194-07E10D9E142F}"/>
              </a:ext>
            </a:extLst>
          </p:cNvPr>
          <p:cNvSpPr>
            <a:spLocks noRot="1" noChangeArrowheads="1" noTextEdit="1"/>
          </p:cNvSpPr>
          <p:nvPr>
            <p:ph type="sldImg"/>
          </p:nvPr>
        </p:nvSpPr>
        <p:spPr>
          <a:ln/>
        </p:spPr>
      </p:sp>
      <p:sp>
        <p:nvSpPr>
          <p:cNvPr id="93187" name="Rectangle 3">
            <a:extLst>
              <a:ext uri="{FF2B5EF4-FFF2-40B4-BE49-F238E27FC236}">
                <a16:creationId xmlns:a16="http://schemas.microsoft.com/office/drawing/2014/main" id="{3DE6832D-BBF6-734A-8E6E-CD31DD17FC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541C9629-33BA-404D-9EAE-6DC05B09569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fld id="{306A98A0-0D4F-9343-9521-65C65733C1C9}" type="slidenum">
              <a:rPr lang="en-GB" altLang="en-US"/>
              <a:pPr algn="r"/>
              <a:t>43</a:t>
            </a:fld>
            <a:endParaRPr lang="en-GB" altLang="en-US"/>
          </a:p>
        </p:txBody>
      </p:sp>
      <p:sp>
        <p:nvSpPr>
          <p:cNvPr id="95234" name="Rectangle 2">
            <a:extLst>
              <a:ext uri="{FF2B5EF4-FFF2-40B4-BE49-F238E27FC236}">
                <a16:creationId xmlns:a16="http://schemas.microsoft.com/office/drawing/2014/main" id="{35B6A845-6CAE-574C-880E-E09A2CC21D46}"/>
              </a:ext>
            </a:extLst>
          </p:cNvPr>
          <p:cNvSpPr>
            <a:spLocks noRot="1" noChangeArrowheads="1" noTextEdit="1"/>
          </p:cNvSpPr>
          <p:nvPr>
            <p:ph type="sldImg"/>
          </p:nvPr>
        </p:nvSpPr>
        <p:spPr>
          <a:ln/>
        </p:spPr>
      </p:sp>
      <p:sp>
        <p:nvSpPr>
          <p:cNvPr id="95235" name="Rectangle 3">
            <a:extLst>
              <a:ext uri="{FF2B5EF4-FFF2-40B4-BE49-F238E27FC236}">
                <a16:creationId xmlns:a16="http://schemas.microsoft.com/office/drawing/2014/main" id="{E93B3D81-55BB-E048-BF56-5B49FA8B4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Waarom zijn ze verdwenen?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517FA7CF-04AA-AC45-BB6D-B7E2F067EA2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fld id="{9E70ADBB-9469-B24F-8040-AF94F575A2ED}" type="slidenum">
              <a:rPr lang="en-GB" altLang="en-US"/>
              <a:pPr algn="r"/>
              <a:t>44</a:t>
            </a:fld>
            <a:endParaRPr lang="en-GB" altLang="en-US"/>
          </a:p>
        </p:txBody>
      </p:sp>
      <p:sp>
        <p:nvSpPr>
          <p:cNvPr id="97282" name="Rectangle 2">
            <a:extLst>
              <a:ext uri="{FF2B5EF4-FFF2-40B4-BE49-F238E27FC236}">
                <a16:creationId xmlns:a16="http://schemas.microsoft.com/office/drawing/2014/main" id="{0A901E1D-9A54-E940-884A-8DBA06365937}"/>
              </a:ext>
            </a:extLst>
          </p:cNvPr>
          <p:cNvSpPr>
            <a:spLocks noRot="1" noChangeArrowheads="1" noTextEdit="1"/>
          </p:cNvSpPr>
          <p:nvPr>
            <p:ph type="sldImg"/>
          </p:nvPr>
        </p:nvSpPr>
        <p:spPr>
          <a:ln/>
        </p:spPr>
      </p:sp>
      <p:sp>
        <p:nvSpPr>
          <p:cNvPr id="97283" name="Rectangle 3">
            <a:extLst>
              <a:ext uri="{FF2B5EF4-FFF2-40B4-BE49-F238E27FC236}">
                <a16:creationId xmlns:a16="http://schemas.microsoft.com/office/drawing/2014/main" id="{099A53FC-D1D4-1D40-913B-730E8A4D9B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jdelijke aanduiding voor dia-afbeelding 1">
            <a:extLst>
              <a:ext uri="{FF2B5EF4-FFF2-40B4-BE49-F238E27FC236}">
                <a16:creationId xmlns:a16="http://schemas.microsoft.com/office/drawing/2014/main" id="{A5705675-B5E9-3342-A3EB-C42A27D2C39B}"/>
              </a:ext>
            </a:extLst>
          </p:cNvPr>
          <p:cNvSpPr>
            <a:spLocks noGrp="1" noRot="1" noChangeAspect="1" noChangeArrowheads="1" noTextEdit="1"/>
          </p:cNvSpPr>
          <p:nvPr>
            <p:ph type="sldImg"/>
          </p:nvPr>
        </p:nvSpPr>
        <p:spPr>
          <a:ln/>
        </p:spPr>
      </p:sp>
      <p:sp>
        <p:nvSpPr>
          <p:cNvPr id="102402" name="Tijdelijke aanduiding voor notities 2">
            <a:extLst>
              <a:ext uri="{FF2B5EF4-FFF2-40B4-BE49-F238E27FC236}">
                <a16:creationId xmlns:a16="http://schemas.microsoft.com/office/drawing/2014/main" id="{A0EC25DD-A570-C54A-B425-D7BD19EA1E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102403" name="Tijdelijke aanduiding voor dianummer 3">
            <a:extLst>
              <a:ext uri="{FF2B5EF4-FFF2-40B4-BE49-F238E27FC236}">
                <a16:creationId xmlns:a16="http://schemas.microsoft.com/office/drawing/2014/main" id="{F7B24EC9-68C8-5444-900B-0A73A5B838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F6F0E46-F3D5-4D4A-86C0-7CA9C6B8065C}" type="slidenum">
              <a:rPr lang="en-GB" altLang="en-US" sz="1800" smtClean="0"/>
              <a:pPr/>
              <a:t>48</a:t>
            </a:fld>
            <a:endParaRPr lang="en-GB" altLang="en-US" sz="18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jdelijke aanduiding voor dia-afbeelding 1">
            <a:extLst>
              <a:ext uri="{FF2B5EF4-FFF2-40B4-BE49-F238E27FC236}">
                <a16:creationId xmlns:a16="http://schemas.microsoft.com/office/drawing/2014/main" id="{E2043B9A-2B0B-B345-BD32-060D373E7978}"/>
              </a:ext>
            </a:extLst>
          </p:cNvPr>
          <p:cNvSpPr>
            <a:spLocks noGrp="1" noRot="1" noChangeAspect="1" noChangeArrowheads="1" noTextEdit="1"/>
          </p:cNvSpPr>
          <p:nvPr>
            <p:ph type="sldImg"/>
          </p:nvPr>
        </p:nvSpPr>
        <p:spPr>
          <a:ln/>
        </p:spPr>
      </p:sp>
      <p:sp>
        <p:nvSpPr>
          <p:cNvPr id="104450" name="Tijdelijke aanduiding voor notities 2">
            <a:extLst>
              <a:ext uri="{FF2B5EF4-FFF2-40B4-BE49-F238E27FC236}">
                <a16:creationId xmlns:a16="http://schemas.microsoft.com/office/drawing/2014/main" id="{F4C1033E-53D5-334B-A95E-223E1419C0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104451" name="Tijdelijke aanduiding voor dianummer 3">
            <a:extLst>
              <a:ext uri="{FF2B5EF4-FFF2-40B4-BE49-F238E27FC236}">
                <a16:creationId xmlns:a16="http://schemas.microsoft.com/office/drawing/2014/main" id="{D312AAA9-C995-4E43-A500-CFCB5DF102B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EDE9E81-4056-584D-B154-11B31A543110}" type="slidenum">
              <a:rPr lang="en-GB" altLang="en-US" sz="1800" smtClean="0"/>
              <a:pPr/>
              <a:t>49</a:t>
            </a:fld>
            <a:endParaRPr lang="en-GB" altLang="en-US" sz="18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jdelijke aanduiding voor dia-afbeelding 1">
            <a:extLst>
              <a:ext uri="{FF2B5EF4-FFF2-40B4-BE49-F238E27FC236}">
                <a16:creationId xmlns:a16="http://schemas.microsoft.com/office/drawing/2014/main" id="{E2E097E1-FC3F-B243-9B76-A263DF15A70B}"/>
              </a:ext>
            </a:extLst>
          </p:cNvPr>
          <p:cNvSpPr>
            <a:spLocks noGrp="1" noRot="1" noChangeAspect="1" noChangeArrowheads="1" noTextEdit="1"/>
          </p:cNvSpPr>
          <p:nvPr>
            <p:ph type="sldImg"/>
          </p:nvPr>
        </p:nvSpPr>
        <p:spPr>
          <a:ln/>
        </p:spPr>
      </p:sp>
      <p:sp>
        <p:nvSpPr>
          <p:cNvPr id="106498" name="Tijdelijke aanduiding voor notities 2">
            <a:extLst>
              <a:ext uri="{FF2B5EF4-FFF2-40B4-BE49-F238E27FC236}">
                <a16:creationId xmlns:a16="http://schemas.microsoft.com/office/drawing/2014/main" id="{6C25D093-1F2E-954F-9D5D-92908F72A0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106499" name="Tijdelijke aanduiding voor dianummer 3">
            <a:extLst>
              <a:ext uri="{FF2B5EF4-FFF2-40B4-BE49-F238E27FC236}">
                <a16:creationId xmlns:a16="http://schemas.microsoft.com/office/drawing/2014/main" id="{522F1645-07DD-A748-A7AA-0B71974FACB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8A8C85D-30F6-B24A-AD14-BD15BDE6211D}" type="slidenum">
              <a:rPr lang="en-GB" altLang="en-US" sz="1800" smtClean="0"/>
              <a:pPr/>
              <a:t>50</a:t>
            </a:fld>
            <a:endParaRPr lang="en-GB" altLang="en-US" sz="18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21CEE3D3-8A73-D648-8454-FE8B024CE9B6}"/>
              </a:ext>
            </a:extLst>
          </p:cNvPr>
          <p:cNvSpPr>
            <a:spLocks noGrp="1" noRot="1" noChangeAspect="1" noChangeArrowheads="1" noTextEdit="1"/>
          </p:cNvSpPr>
          <p:nvPr>
            <p:ph type="sldImg"/>
          </p:nvPr>
        </p:nvSpPr>
        <p:spPr>
          <a:ln/>
        </p:spPr>
      </p:sp>
      <p:sp>
        <p:nvSpPr>
          <p:cNvPr id="26626" name="Notes Placeholder 2">
            <a:extLst>
              <a:ext uri="{FF2B5EF4-FFF2-40B4-BE49-F238E27FC236}">
                <a16:creationId xmlns:a16="http://schemas.microsoft.com/office/drawing/2014/main" id="{D00EF14B-6DBE-8848-BA84-42F4024E98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Wel malen, geen as, geen aandrijving.</a:t>
            </a:r>
          </a:p>
        </p:txBody>
      </p:sp>
      <p:sp>
        <p:nvSpPr>
          <p:cNvPr id="26627" name="Slide Number Placeholder 3">
            <a:extLst>
              <a:ext uri="{FF2B5EF4-FFF2-40B4-BE49-F238E27FC236}">
                <a16:creationId xmlns:a16="http://schemas.microsoft.com/office/drawing/2014/main" id="{E9CCBE17-A22E-4B4C-8A5E-D714645049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52D2A33-A67F-CD4E-8589-52EB88BA57AD}" type="slidenum">
              <a:rPr lang="en-GB" altLang="en-US" smtClean="0"/>
              <a:pPr/>
              <a:t>7</a:t>
            </a:fld>
            <a:endParaRPr lang="en-GB"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jdelijke aanduiding voor dia-afbeelding 1">
            <a:extLst>
              <a:ext uri="{FF2B5EF4-FFF2-40B4-BE49-F238E27FC236}">
                <a16:creationId xmlns:a16="http://schemas.microsoft.com/office/drawing/2014/main" id="{0C14080D-A8FC-F34A-A654-81295CF29455}"/>
              </a:ext>
            </a:extLst>
          </p:cNvPr>
          <p:cNvSpPr>
            <a:spLocks noGrp="1" noRot="1" noChangeAspect="1" noChangeArrowheads="1" noTextEdit="1"/>
          </p:cNvSpPr>
          <p:nvPr>
            <p:ph type="sldImg"/>
          </p:nvPr>
        </p:nvSpPr>
        <p:spPr>
          <a:ln/>
        </p:spPr>
      </p:sp>
      <p:sp>
        <p:nvSpPr>
          <p:cNvPr id="108546" name="Tijdelijke aanduiding voor notities 2">
            <a:extLst>
              <a:ext uri="{FF2B5EF4-FFF2-40B4-BE49-F238E27FC236}">
                <a16:creationId xmlns:a16="http://schemas.microsoft.com/office/drawing/2014/main" id="{7413608D-8898-B24E-A4D6-F5F03965AC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108547" name="Tijdelijke aanduiding voor dianummer 3">
            <a:extLst>
              <a:ext uri="{FF2B5EF4-FFF2-40B4-BE49-F238E27FC236}">
                <a16:creationId xmlns:a16="http://schemas.microsoft.com/office/drawing/2014/main" id="{FEC95E1C-480C-4B48-B0C1-4EB2CF0659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0C263D0-870B-9A40-9E9D-9707071AE500}" type="slidenum">
              <a:rPr lang="en-GB" altLang="en-US" sz="1800" smtClean="0"/>
              <a:pPr/>
              <a:t>51</a:t>
            </a:fld>
            <a:endParaRPr lang="en-GB" altLang="en-US" sz="18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jdelijke aanduiding voor dia-afbeelding 1">
            <a:extLst>
              <a:ext uri="{FF2B5EF4-FFF2-40B4-BE49-F238E27FC236}">
                <a16:creationId xmlns:a16="http://schemas.microsoft.com/office/drawing/2014/main" id="{D95B6B7B-5C7B-DF44-93A3-FF37905C9AAA}"/>
              </a:ext>
            </a:extLst>
          </p:cNvPr>
          <p:cNvSpPr>
            <a:spLocks noGrp="1" noRot="1" noChangeAspect="1" noChangeArrowheads="1" noTextEdit="1"/>
          </p:cNvSpPr>
          <p:nvPr>
            <p:ph type="sldImg"/>
          </p:nvPr>
        </p:nvSpPr>
        <p:spPr>
          <a:ln/>
        </p:spPr>
      </p:sp>
      <p:sp>
        <p:nvSpPr>
          <p:cNvPr id="110594" name="Tijdelijke aanduiding voor notities 2">
            <a:extLst>
              <a:ext uri="{FF2B5EF4-FFF2-40B4-BE49-F238E27FC236}">
                <a16:creationId xmlns:a16="http://schemas.microsoft.com/office/drawing/2014/main" id="{917AA841-1853-2D4A-934E-9DB1CDB05B3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110595" name="Tijdelijke aanduiding voor dianummer 3">
            <a:extLst>
              <a:ext uri="{FF2B5EF4-FFF2-40B4-BE49-F238E27FC236}">
                <a16:creationId xmlns:a16="http://schemas.microsoft.com/office/drawing/2014/main" id="{6E6C7A3F-9117-934F-9A8E-F6DDDD7E37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21CA9C7-739C-784F-B3E0-9D329313B0BC}" type="slidenum">
              <a:rPr lang="en-GB" altLang="en-US" sz="1800" smtClean="0"/>
              <a:pPr/>
              <a:t>52</a:t>
            </a:fld>
            <a:endParaRPr lang="en-GB" altLang="en-US" sz="18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jdelijke aanduiding voor dia-afbeelding 1">
            <a:extLst>
              <a:ext uri="{FF2B5EF4-FFF2-40B4-BE49-F238E27FC236}">
                <a16:creationId xmlns:a16="http://schemas.microsoft.com/office/drawing/2014/main" id="{8B833946-5544-594F-9471-8FE00F10264D}"/>
              </a:ext>
            </a:extLst>
          </p:cNvPr>
          <p:cNvSpPr>
            <a:spLocks noGrp="1" noRot="1" noChangeAspect="1" noChangeArrowheads="1" noTextEdit="1"/>
          </p:cNvSpPr>
          <p:nvPr>
            <p:ph type="sldImg"/>
          </p:nvPr>
        </p:nvSpPr>
        <p:spPr>
          <a:ln/>
        </p:spPr>
      </p:sp>
      <p:sp>
        <p:nvSpPr>
          <p:cNvPr id="112642" name="Tijdelijke aanduiding voor notities 2">
            <a:extLst>
              <a:ext uri="{FF2B5EF4-FFF2-40B4-BE49-F238E27FC236}">
                <a16:creationId xmlns:a16="http://schemas.microsoft.com/office/drawing/2014/main" id="{273DE8F4-09B4-D64D-BF0F-9272D1DD11A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112643" name="Tijdelijke aanduiding voor dianummer 3">
            <a:extLst>
              <a:ext uri="{FF2B5EF4-FFF2-40B4-BE49-F238E27FC236}">
                <a16:creationId xmlns:a16="http://schemas.microsoft.com/office/drawing/2014/main" id="{B50393C7-95F9-3541-AA1B-804939EC307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A3590F2-C45D-324B-84C1-DEF261E3E3FF}" type="slidenum">
              <a:rPr lang="en-GB" altLang="en-US" sz="1800" smtClean="0"/>
              <a:pPr/>
              <a:t>53</a:t>
            </a:fld>
            <a:endParaRPr lang="en-GB" altLang="en-US" sz="18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jdelijke aanduiding voor dia-afbeelding 1">
            <a:extLst>
              <a:ext uri="{FF2B5EF4-FFF2-40B4-BE49-F238E27FC236}">
                <a16:creationId xmlns:a16="http://schemas.microsoft.com/office/drawing/2014/main" id="{C2BB5F8F-3ACA-A444-8434-AF971405C05C}"/>
              </a:ext>
            </a:extLst>
          </p:cNvPr>
          <p:cNvSpPr>
            <a:spLocks noGrp="1" noRot="1" noChangeAspect="1" noChangeArrowheads="1" noTextEdit="1"/>
          </p:cNvSpPr>
          <p:nvPr>
            <p:ph type="sldImg"/>
          </p:nvPr>
        </p:nvSpPr>
        <p:spPr>
          <a:ln/>
        </p:spPr>
      </p:sp>
      <p:sp>
        <p:nvSpPr>
          <p:cNvPr id="114690" name="Tijdelijke aanduiding voor notities 2">
            <a:extLst>
              <a:ext uri="{FF2B5EF4-FFF2-40B4-BE49-F238E27FC236}">
                <a16:creationId xmlns:a16="http://schemas.microsoft.com/office/drawing/2014/main" id="{42F5B7A9-B808-5B47-844D-46F38233ADD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114691" name="Tijdelijke aanduiding voor dianummer 3">
            <a:extLst>
              <a:ext uri="{FF2B5EF4-FFF2-40B4-BE49-F238E27FC236}">
                <a16:creationId xmlns:a16="http://schemas.microsoft.com/office/drawing/2014/main" id="{47B2B3B8-E6FC-8E4D-966E-42755303B06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598B83F-88A5-D043-8875-1060B98848C4}" type="slidenum">
              <a:rPr lang="en-GB" altLang="en-US" sz="1800" smtClean="0"/>
              <a:pPr/>
              <a:t>54</a:t>
            </a:fld>
            <a:endParaRPr lang="en-GB" altLang="en-US" sz="18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jdelijke aanduiding voor dia-afbeelding 1">
            <a:extLst>
              <a:ext uri="{FF2B5EF4-FFF2-40B4-BE49-F238E27FC236}">
                <a16:creationId xmlns:a16="http://schemas.microsoft.com/office/drawing/2014/main" id="{E588832C-3420-EB4E-B725-6BD53A9989EA}"/>
              </a:ext>
            </a:extLst>
          </p:cNvPr>
          <p:cNvSpPr>
            <a:spLocks noGrp="1" noRot="1" noChangeAspect="1" noChangeArrowheads="1" noTextEdit="1"/>
          </p:cNvSpPr>
          <p:nvPr>
            <p:ph type="sldImg"/>
          </p:nvPr>
        </p:nvSpPr>
        <p:spPr>
          <a:ln/>
        </p:spPr>
      </p:sp>
      <p:sp>
        <p:nvSpPr>
          <p:cNvPr id="116738" name="Tijdelijke aanduiding voor notities 2">
            <a:extLst>
              <a:ext uri="{FF2B5EF4-FFF2-40B4-BE49-F238E27FC236}">
                <a16:creationId xmlns:a16="http://schemas.microsoft.com/office/drawing/2014/main" id="{DF61333D-DE73-AE4B-BBB3-44DFCAC4B9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116739" name="Tijdelijke aanduiding voor dianummer 3">
            <a:extLst>
              <a:ext uri="{FF2B5EF4-FFF2-40B4-BE49-F238E27FC236}">
                <a16:creationId xmlns:a16="http://schemas.microsoft.com/office/drawing/2014/main" id="{935C5539-0EA9-5242-B00B-FEFDE9FAA1E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6407ADE-DEAC-E748-ABC7-736080A7DF9C}" type="slidenum">
              <a:rPr lang="en-GB" altLang="en-US" sz="1800" smtClean="0"/>
              <a:pPr/>
              <a:t>55</a:t>
            </a:fld>
            <a:endParaRPr lang="en-GB" altLang="en-US" sz="18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a:extLst>
              <a:ext uri="{FF2B5EF4-FFF2-40B4-BE49-F238E27FC236}">
                <a16:creationId xmlns:a16="http://schemas.microsoft.com/office/drawing/2014/main" id="{103D4669-63E0-FA4B-970F-BA78198525A9}"/>
              </a:ext>
            </a:extLst>
          </p:cNvPr>
          <p:cNvSpPr>
            <a:spLocks noGrp="1" noRot="1" noChangeAspect="1" noChangeArrowheads="1" noTextEdit="1"/>
          </p:cNvSpPr>
          <p:nvPr>
            <p:ph type="sldImg"/>
          </p:nvPr>
        </p:nvSpPr>
        <p:spPr>
          <a:ln/>
        </p:spPr>
      </p:sp>
      <p:sp>
        <p:nvSpPr>
          <p:cNvPr id="118786" name="Notes Placeholder 2">
            <a:extLst>
              <a:ext uri="{FF2B5EF4-FFF2-40B4-BE49-F238E27FC236}">
                <a16:creationId xmlns:a16="http://schemas.microsoft.com/office/drawing/2014/main" id="{82FA1599-F972-0745-800B-762ACF8BDE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cs typeface="Arial" panose="020B0604020202020204" pitchFamily="34" charset="0"/>
              </a:rPr>
              <a:t>Uitnodigen tot discussie</a:t>
            </a:r>
          </a:p>
        </p:txBody>
      </p:sp>
      <p:sp>
        <p:nvSpPr>
          <p:cNvPr id="118787" name="Slide Number Placeholder 3">
            <a:extLst>
              <a:ext uri="{FF2B5EF4-FFF2-40B4-BE49-F238E27FC236}">
                <a16:creationId xmlns:a16="http://schemas.microsoft.com/office/drawing/2014/main" id="{5F6DF524-A840-EF45-BAF2-FB09C0FA13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8950962-C990-DE44-866E-9330725B27A1}" type="slidenum">
              <a:rPr lang="en-GB" altLang="en-US" smtClean="0"/>
              <a:pPr/>
              <a:t>56</a:t>
            </a:fld>
            <a:endParaRPr lang="en-GB"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jdelijke aanduiding voor dia-afbeelding 1">
            <a:extLst>
              <a:ext uri="{FF2B5EF4-FFF2-40B4-BE49-F238E27FC236}">
                <a16:creationId xmlns:a16="http://schemas.microsoft.com/office/drawing/2014/main" id="{64F300A2-E0EA-FB48-8AAA-99D4A5FE8295}"/>
              </a:ext>
            </a:extLst>
          </p:cNvPr>
          <p:cNvSpPr>
            <a:spLocks noGrp="1" noRot="1" noChangeAspect="1" noChangeArrowheads="1" noTextEdit="1"/>
          </p:cNvSpPr>
          <p:nvPr>
            <p:ph type="sldImg"/>
          </p:nvPr>
        </p:nvSpPr>
        <p:spPr>
          <a:ln/>
        </p:spPr>
      </p:sp>
      <p:sp>
        <p:nvSpPr>
          <p:cNvPr id="121858" name="Tijdelijke aanduiding voor notities 2">
            <a:extLst>
              <a:ext uri="{FF2B5EF4-FFF2-40B4-BE49-F238E27FC236}">
                <a16:creationId xmlns:a16="http://schemas.microsoft.com/office/drawing/2014/main" id="{B445A497-8ABA-3443-85BA-8067F3A6819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Ook onderdeel van de biotoop is het molenerf zelf en wat daar bij en op staat</a:t>
            </a:r>
          </a:p>
        </p:txBody>
      </p:sp>
      <p:sp>
        <p:nvSpPr>
          <p:cNvPr id="121859" name="Tijdelijke aanduiding voor dianummer 3">
            <a:extLst>
              <a:ext uri="{FF2B5EF4-FFF2-40B4-BE49-F238E27FC236}">
                <a16:creationId xmlns:a16="http://schemas.microsoft.com/office/drawing/2014/main" id="{9FBBD3D7-0EFB-0B4A-A51A-F1360A9CFB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2A31BD9-C6B3-F440-9733-B5F7FBD29069}" type="slidenum">
              <a:rPr lang="en-GB" altLang="en-US" sz="1800" smtClean="0"/>
              <a:pPr/>
              <a:t>58</a:t>
            </a:fld>
            <a:endParaRPr lang="en-GB" altLang="en-US" sz="18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2B6150CA-AEF2-A94F-B6DB-6005243E07FB}"/>
              </a:ext>
            </a:extLst>
          </p:cNvPr>
          <p:cNvSpPr>
            <a:spLocks noRot="1" noChangeArrowheads="1" noTextEdit="1"/>
          </p:cNvSpPr>
          <p:nvPr>
            <p:ph type="sldImg"/>
          </p:nvPr>
        </p:nvSpPr>
        <p:spPr>
          <a:ln/>
        </p:spPr>
      </p:sp>
      <p:sp>
        <p:nvSpPr>
          <p:cNvPr id="125954" name="Rectangle 3">
            <a:extLst>
              <a:ext uri="{FF2B5EF4-FFF2-40B4-BE49-F238E27FC236}">
                <a16:creationId xmlns:a16="http://schemas.microsoft.com/office/drawing/2014/main" id="{62F29F73-E363-C744-81E5-ADF94B2AAE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SIM = Subsidie instandhouding monumenten </a:t>
            </a:r>
          </a:p>
          <a:p>
            <a:r>
              <a:rPr lang="en-GB" altLang="en-US">
                <a:latin typeface="Arial" panose="020B0604020202020204" pitchFamily="34" charset="0"/>
                <a:ea typeface="ＭＳ Ｐゴシック" panose="020B0600070205080204" pitchFamily="34" charset="-128"/>
                <a:cs typeface="Arial" panose="020B0604020202020204" pitchFamily="34" charset="0"/>
              </a:rPr>
              <a:t>PIP= Periodiek instandhoudingsplan</a:t>
            </a:r>
          </a:p>
          <a:p>
            <a:r>
              <a:rPr lang="en-GB" altLang="en-US">
                <a:latin typeface="Arial" panose="020B0604020202020204" pitchFamily="34" charset="0"/>
                <a:ea typeface="ＭＳ Ｐゴシック" panose="020B0600070205080204" pitchFamily="34" charset="-128"/>
                <a:cs typeface="Arial" panose="020B0604020202020204" pitchFamily="34" charset="0"/>
              </a:rPr>
              <a:t>Kijk in de nieuwe Molens, hier staat iets in over subsidie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32F6949E-5C4D-4A40-9CC2-02488456A2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03EDA8F-8728-7144-BEDB-4CAA39DA158D}" type="slidenum">
              <a:rPr lang="en-GB" altLang="en-US" sz="1800" smtClean="0"/>
              <a:pPr/>
              <a:t>65</a:t>
            </a:fld>
            <a:endParaRPr lang="en-GB" altLang="en-US" sz="1800"/>
          </a:p>
        </p:txBody>
      </p:sp>
      <p:sp>
        <p:nvSpPr>
          <p:cNvPr id="131074" name="Rectangle 2">
            <a:extLst>
              <a:ext uri="{FF2B5EF4-FFF2-40B4-BE49-F238E27FC236}">
                <a16:creationId xmlns:a16="http://schemas.microsoft.com/office/drawing/2014/main" id="{9E971032-E583-2E40-AE3E-668F184F1EE4}"/>
              </a:ext>
            </a:extLst>
          </p:cNvPr>
          <p:cNvSpPr>
            <a:spLocks noRot="1" noChangeArrowheads="1" noTextEdit="1"/>
          </p:cNvSpPr>
          <p:nvPr>
            <p:ph type="sldImg"/>
          </p:nvPr>
        </p:nvSpPr>
        <p:spPr>
          <a:ln/>
        </p:spPr>
      </p:sp>
      <p:sp>
        <p:nvSpPr>
          <p:cNvPr id="131075" name="Rectangle 3">
            <a:extLst>
              <a:ext uri="{FF2B5EF4-FFF2-40B4-BE49-F238E27FC236}">
                <a16:creationId xmlns:a16="http://schemas.microsoft.com/office/drawing/2014/main" id="{761F5FC8-B474-184F-BB67-217A88BA44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B1143F46-443D-DA45-867D-968CED5BF1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99B10B9-BF4F-5D4C-9E39-A11169533EF5}" type="slidenum">
              <a:rPr lang="en-GB" altLang="en-US" sz="1800" smtClean="0"/>
              <a:pPr/>
              <a:t>66</a:t>
            </a:fld>
            <a:endParaRPr lang="en-GB" altLang="en-US" sz="1800"/>
          </a:p>
        </p:txBody>
      </p:sp>
      <p:sp>
        <p:nvSpPr>
          <p:cNvPr id="133122" name="Rectangle 2">
            <a:extLst>
              <a:ext uri="{FF2B5EF4-FFF2-40B4-BE49-F238E27FC236}">
                <a16:creationId xmlns:a16="http://schemas.microsoft.com/office/drawing/2014/main" id="{A4223EDB-FD83-414C-BD60-0E4B75E35984}"/>
              </a:ext>
            </a:extLst>
          </p:cNvPr>
          <p:cNvSpPr>
            <a:spLocks noRot="1" noChangeArrowheads="1" noTextEdit="1"/>
          </p:cNvSpPr>
          <p:nvPr>
            <p:ph type="sldImg"/>
          </p:nvPr>
        </p:nvSpPr>
        <p:spPr>
          <a:ln/>
        </p:spPr>
      </p:sp>
      <p:sp>
        <p:nvSpPr>
          <p:cNvPr id="133123" name="Rectangle 3">
            <a:extLst>
              <a:ext uri="{FF2B5EF4-FFF2-40B4-BE49-F238E27FC236}">
                <a16:creationId xmlns:a16="http://schemas.microsoft.com/office/drawing/2014/main" id="{3DA576FD-B725-4B48-8273-3D1C6997F8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23A8770B-0FD1-6F4E-8F90-6253DF125845}"/>
              </a:ext>
            </a:extLst>
          </p:cNvPr>
          <p:cNvSpPr>
            <a:spLocks noGrp="1" noRot="1" noChangeAspect="1" noChangeArrowheads="1" noTextEdit="1"/>
          </p:cNvSpPr>
          <p:nvPr>
            <p:ph type="sldImg"/>
          </p:nvPr>
        </p:nvSpPr>
        <p:spPr>
          <a:ln/>
        </p:spPr>
      </p:sp>
      <p:sp>
        <p:nvSpPr>
          <p:cNvPr id="28674" name="Notes Placeholder 2">
            <a:extLst>
              <a:ext uri="{FF2B5EF4-FFF2-40B4-BE49-F238E27FC236}">
                <a16:creationId xmlns:a16="http://schemas.microsoft.com/office/drawing/2014/main" id="{DD722AFF-1791-1040-AE04-C6EE66E147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Wel een aandrijving</a:t>
            </a:r>
          </a:p>
        </p:txBody>
      </p:sp>
      <p:sp>
        <p:nvSpPr>
          <p:cNvPr id="28675" name="Slide Number Placeholder 3">
            <a:extLst>
              <a:ext uri="{FF2B5EF4-FFF2-40B4-BE49-F238E27FC236}">
                <a16:creationId xmlns:a16="http://schemas.microsoft.com/office/drawing/2014/main" id="{73E8603C-59A1-C644-B161-7DC17C6225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F8B90B3-4450-F540-BD0E-5F2AF214692D}" type="slidenum">
              <a:rPr lang="en-GB" altLang="en-US" smtClean="0"/>
              <a:pPr/>
              <a:t>8</a:t>
            </a:fld>
            <a:endParaRPr lang="en-GB"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D04CEFE3-EFA3-1345-A3F9-163F70962A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1F36D39-D9C4-0942-8BE1-2CF1B4BC58CD}" type="slidenum">
              <a:rPr lang="en-GB" altLang="en-US" sz="1800" smtClean="0"/>
              <a:pPr/>
              <a:t>67</a:t>
            </a:fld>
            <a:endParaRPr lang="en-GB" altLang="en-US" sz="1800"/>
          </a:p>
        </p:txBody>
      </p:sp>
      <p:sp>
        <p:nvSpPr>
          <p:cNvPr id="135170" name="Rectangle 2">
            <a:extLst>
              <a:ext uri="{FF2B5EF4-FFF2-40B4-BE49-F238E27FC236}">
                <a16:creationId xmlns:a16="http://schemas.microsoft.com/office/drawing/2014/main" id="{CCE75BC9-0E43-2A44-994D-55C55BF3A230}"/>
              </a:ext>
            </a:extLst>
          </p:cNvPr>
          <p:cNvSpPr>
            <a:spLocks noRot="1" noChangeArrowheads="1" noTextEdit="1"/>
          </p:cNvSpPr>
          <p:nvPr>
            <p:ph type="sldImg"/>
          </p:nvPr>
        </p:nvSpPr>
        <p:spPr>
          <a:ln/>
        </p:spPr>
      </p:sp>
      <p:sp>
        <p:nvSpPr>
          <p:cNvPr id="135171" name="Rectangle 3">
            <a:extLst>
              <a:ext uri="{FF2B5EF4-FFF2-40B4-BE49-F238E27FC236}">
                <a16:creationId xmlns:a16="http://schemas.microsoft.com/office/drawing/2014/main" id="{866BE39F-44DB-B641-984B-ED802195B4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Eerst vragen welke er zijn</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C14CE564-3706-F042-B76F-C92D109A1C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C71E865-D6B3-9C44-84D5-A03D8880BBF9}" type="slidenum">
              <a:rPr lang="en-GB" altLang="en-US" sz="1800" smtClean="0"/>
              <a:pPr/>
              <a:t>68</a:t>
            </a:fld>
            <a:endParaRPr lang="en-GB" altLang="en-US" sz="1800"/>
          </a:p>
        </p:txBody>
      </p:sp>
      <p:sp>
        <p:nvSpPr>
          <p:cNvPr id="137218" name="Rectangle 2">
            <a:extLst>
              <a:ext uri="{FF2B5EF4-FFF2-40B4-BE49-F238E27FC236}">
                <a16:creationId xmlns:a16="http://schemas.microsoft.com/office/drawing/2014/main" id="{1DE8742D-B4BC-F74E-8235-63C07691330C}"/>
              </a:ext>
            </a:extLst>
          </p:cNvPr>
          <p:cNvSpPr>
            <a:spLocks noRot="1" noChangeArrowheads="1" noTextEdit="1"/>
          </p:cNvSpPr>
          <p:nvPr>
            <p:ph type="sldImg"/>
          </p:nvPr>
        </p:nvSpPr>
        <p:spPr>
          <a:ln/>
        </p:spPr>
      </p:sp>
      <p:sp>
        <p:nvSpPr>
          <p:cNvPr id="137219" name="Rectangle 3">
            <a:extLst>
              <a:ext uri="{FF2B5EF4-FFF2-40B4-BE49-F238E27FC236}">
                <a16:creationId xmlns:a16="http://schemas.microsoft.com/office/drawing/2014/main" id="{C30562BF-5DB9-444C-8827-644A724B90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6D178159-827D-5547-A80D-1F00EF049F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1035ACA-E8B9-A845-9596-58712C2C5B44}" type="slidenum">
              <a:rPr lang="en-GB" altLang="en-US" sz="1800" smtClean="0"/>
              <a:pPr/>
              <a:t>69</a:t>
            </a:fld>
            <a:endParaRPr lang="en-GB" altLang="en-US" sz="1800"/>
          </a:p>
        </p:txBody>
      </p:sp>
      <p:sp>
        <p:nvSpPr>
          <p:cNvPr id="139266" name="Rectangle 2">
            <a:extLst>
              <a:ext uri="{FF2B5EF4-FFF2-40B4-BE49-F238E27FC236}">
                <a16:creationId xmlns:a16="http://schemas.microsoft.com/office/drawing/2014/main" id="{33E67838-E65A-3843-AA9A-2451E772E241}"/>
              </a:ext>
            </a:extLst>
          </p:cNvPr>
          <p:cNvSpPr>
            <a:spLocks noRot="1" noChangeArrowheads="1" noTextEdit="1"/>
          </p:cNvSpPr>
          <p:nvPr>
            <p:ph type="sldImg"/>
          </p:nvPr>
        </p:nvSpPr>
        <p:spPr>
          <a:ln/>
        </p:spPr>
      </p:sp>
      <p:sp>
        <p:nvSpPr>
          <p:cNvPr id="139267" name="Rectangle 3">
            <a:extLst>
              <a:ext uri="{FF2B5EF4-FFF2-40B4-BE49-F238E27FC236}">
                <a16:creationId xmlns:a16="http://schemas.microsoft.com/office/drawing/2014/main" id="{5436809D-2CD5-5144-AF82-4865339C66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a:extLst>
              <a:ext uri="{FF2B5EF4-FFF2-40B4-BE49-F238E27FC236}">
                <a16:creationId xmlns:a16="http://schemas.microsoft.com/office/drawing/2014/main" id="{E2BC0298-9190-8D49-B84F-019E92A2E26E}"/>
              </a:ext>
            </a:extLst>
          </p:cNvPr>
          <p:cNvSpPr>
            <a:spLocks noRot="1" noChangeArrowheads="1" noTextEdit="1"/>
          </p:cNvSpPr>
          <p:nvPr>
            <p:ph type="sldImg"/>
          </p:nvPr>
        </p:nvSpPr>
        <p:spPr>
          <a:ln/>
        </p:spPr>
      </p:sp>
      <p:sp>
        <p:nvSpPr>
          <p:cNvPr id="141314" name="Rectangle 3">
            <a:extLst>
              <a:ext uri="{FF2B5EF4-FFF2-40B4-BE49-F238E27FC236}">
                <a16:creationId xmlns:a16="http://schemas.microsoft.com/office/drawing/2014/main" id="{092C0AA4-8413-1D45-B82F-73C28B7463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E94B3411-BDC6-3A48-ABEE-EB594B047F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EA20BBD-F5AB-6A49-8C7A-8AA1C789E523}" type="slidenum">
              <a:rPr lang="en-GB" altLang="en-US" sz="1800" smtClean="0"/>
              <a:pPr/>
              <a:t>71</a:t>
            </a:fld>
            <a:endParaRPr lang="en-GB" altLang="en-US" sz="1800"/>
          </a:p>
        </p:txBody>
      </p:sp>
      <p:sp>
        <p:nvSpPr>
          <p:cNvPr id="143362" name="Rectangle 2">
            <a:extLst>
              <a:ext uri="{FF2B5EF4-FFF2-40B4-BE49-F238E27FC236}">
                <a16:creationId xmlns:a16="http://schemas.microsoft.com/office/drawing/2014/main" id="{D5C2FAF6-C47E-924A-9111-13B586485727}"/>
              </a:ext>
            </a:extLst>
          </p:cNvPr>
          <p:cNvSpPr>
            <a:spLocks noRot="1" noChangeArrowheads="1" noTextEdit="1"/>
          </p:cNvSpPr>
          <p:nvPr>
            <p:ph type="sldImg"/>
          </p:nvPr>
        </p:nvSpPr>
        <p:spPr>
          <a:ln/>
        </p:spPr>
      </p:sp>
      <p:sp>
        <p:nvSpPr>
          <p:cNvPr id="143363" name="Rectangle 3">
            <a:extLst>
              <a:ext uri="{FF2B5EF4-FFF2-40B4-BE49-F238E27FC236}">
                <a16:creationId xmlns:a16="http://schemas.microsoft.com/office/drawing/2014/main" id="{526C5418-F8F5-434F-A18B-FF13777AB5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a:extLst>
              <a:ext uri="{FF2B5EF4-FFF2-40B4-BE49-F238E27FC236}">
                <a16:creationId xmlns:a16="http://schemas.microsoft.com/office/drawing/2014/main" id="{4A799840-6B4A-584F-AB35-019BF2BCE1A8}"/>
              </a:ext>
            </a:extLst>
          </p:cNvPr>
          <p:cNvSpPr>
            <a:spLocks noRot="1" noChangeArrowheads="1" noTextEdit="1"/>
          </p:cNvSpPr>
          <p:nvPr>
            <p:ph type="sldImg"/>
          </p:nvPr>
        </p:nvSpPr>
        <p:spPr>
          <a:ln/>
        </p:spPr>
      </p:sp>
      <p:sp>
        <p:nvSpPr>
          <p:cNvPr id="145410" name="Rectangle 3">
            <a:extLst>
              <a:ext uri="{FF2B5EF4-FFF2-40B4-BE49-F238E27FC236}">
                <a16:creationId xmlns:a16="http://schemas.microsoft.com/office/drawing/2014/main" id="{6820C630-1D68-184B-B94B-865401444C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Is dit verklaarbaar? Zandgronden</a:t>
            </a:r>
            <a:br>
              <a:rPr lang="en-GB" altLang="en-US">
                <a:latin typeface="Arial" panose="020B0604020202020204" pitchFamily="34" charset="0"/>
                <a:ea typeface="ＭＳ Ｐゴシック" panose="020B0600070205080204" pitchFamily="34" charset="-128"/>
                <a:cs typeface="Arial" panose="020B0604020202020204" pitchFamily="34" charset="0"/>
              </a:rPr>
            </a:br>
            <a:r>
              <a:rPr lang="en-GB" altLang="en-US">
                <a:latin typeface="Arial" panose="020B0604020202020204" pitchFamily="34" charset="0"/>
                <a:ea typeface="ＭＳ Ｐゴシック" panose="020B0600070205080204" pitchFamily="34" charset="-128"/>
                <a:cs typeface="Arial" panose="020B0604020202020204" pitchFamily="34" charset="0"/>
              </a:rPr>
              <a:t>Koffiemolen Egmond ook een beltmolen geweest -&gt; duinen</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DE952EB8-98D4-464E-A7DB-C485B97D0C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8F80293-2AE7-E54B-AE81-1BE923059050}" type="slidenum">
              <a:rPr lang="en-GB" altLang="en-US" sz="1800" smtClean="0"/>
              <a:pPr/>
              <a:t>73</a:t>
            </a:fld>
            <a:endParaRPr lang="en-GB" altLang="en-US" sz="1800"/>
          </a:p>
        </p:txBody>
      </p:sp>
      <p:sp>
        <p:nvSpPr>
          <p:cNvPr id="147458" name="Rectangle 2">
            <a:extLst>
              <a:ext uri="{FF2B5EF4-FFF2-40B4-BE49-F238E27FC236}">
                <a16:creationId xmlns:a16="http://schemas.microsoft.com/office/drawing/2014/main" id="{7B104A71-24CF-5942-A7EB-71C0F768C3F0}"/>
              </a:ext>
            </a:extLst>
          </p:cNvPr>
          <p:cNvSpPr>
            <a:spLocks noRot="1" noChangeArrowheads="1" noTextEdit="1"/>
          </p:cNvSpPr>
          <p:nvPr>
            <p:ph type="sldImg"/>
          </p:nvPr>
        </p:nvSpPr>
        <p:spPr>
          <a:ln/>
        </p:spPr>
      </p:sp>
      <p:sp>
        <p:nvSpPr>
          <p:cNvPr id="147459" name="Rectangle 3">
            <a:extLst>
              <a:ext uri="{FF2B5EF4-FFF2-40B4-BE49-F238E27FC236}">
                <a16:creationId xmlns:a16="http://schemas.microsoft.com/office/drawing/2014/main" id="{05AFA777-3C15-B844-8B17-9E905115C1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a:extLst>
              <a:ext uri="{FF2B5EF4-FFF2-40B4-BE49-F238E27FC236}">
                <a16:creationId xmlns:a16="http://schemas.microsoft.com/office/drawing/2014/main" id="{DA7398C4-98F2-9F43-A7C3-50A5ABD691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0670039-5868-A345-AB83-17042D4E0A9C}" type="slidenum">
              <a:rPr lang="en-GB" altLang="en-US" sz="1800" smtClean="0"/>
              <a:pPr/>
              <a:t>74</a:t>
            </a:fld>
            <a:endParaRPr lang="en-GB" altLang="en-US" sz="1800"/>
          </a:p>
        </p:txBody>
      </p:sp>
      <p:sp>
        <p:nvSpPr>
          <p:cNvPr id="149506" name="Rectangle 2">
            <a:extLst>
              <a:ext uri="{FF2B5EF4-FFF2-40B4-BE49-F238E27FC236}">
                <a16:creationId xmlns:a16="http://schemas.microsoft.com/office/drawing/2014/main" id="{10502941-395C-D140-A907-64FF5969C230}"/>
              </a:ext>
            </a:extLst>
          </p:cNvPr>
          <p:cNvSpPr>
            <a:spLocks noRot="1" noChangeArrowheads="1" noTextEdit="1"/>
          </p:cNvSpPr>
          <p:nvPr>
            <p:ph type="sldImg"/>
          </p:nvPr>
        </p:nvSpPr>
        <p:spPr>
          <a:ln/>
        </p:spPr>
      </p:sp>
      <p:sp>
        <p:nvSpPr>
          <p:cNvPr id="149507" name="Rectangle 3">
            <a:extLst>
              <a:ext uri="{FF2B5EF4-FFF2-40B4-BE49-F238E27FC236}">
                <a16:creationId xmlns:a16="http://schemas.microsoft.com/office/drawing/2014/main" id="{6C0C9F3A-1DB3-2748-BFAD-4F9B2A5293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Vreselijk die kleur van die zeilen.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a:extLst>
              <a:ext uri="{FF2B5EF4-FFF2-40B4-BE49-F238E27FC236}">
                <a16:creationId xmlns:a16="http://schemas.microsoft.com/office/drawing/2014/main" id="{5FD05B06-1F01-1445-B6FA-6CDB7BA6B1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1426BC4-570A-764B-90C6-ABE9A64FD6DF}" type="slidenum">
              <a:rPr lang="en-GB" altLang="en-US" sz="1800" smtClean="0"/>
              <a:pPr/>
              <a:t>75</a:t>
            </a:fld>
            <a:endParaRPr lang="en-GB" altLang="en-US" sz="1800"/>
          </a:p>
        </p:txBody>
      </p:sp>
      <p:sp>
        <p:nvSpPr>
          <p:cNvPr id="151554" name="Rectangle 2">
            <a:extLst>
              <a:ext uri="{FF2B5EF4-FFF2-40B4-BE49-F238E27FC236}">
                <a16:creationId xmlns:a16="http://schemas.microsoft.com/office/drawing/2014/main" id="{1F611E2E-4786-304B-A48A-4378B09F764A}"/>
              </a:ext>
            </a:extLst>
          </p:cNvPr>
          <p:cNvSpPr>
            <a:spLocks noRot="1" noChangeArrowheads="1" noTextEdit="1"/>
          </p:cNvSpPr>
          <p:nvPr>
            <p:ph type="sldImg"/>
          </p:nvPr>
        </p:nvSpPr>
        <p:spPr>
          <a:ln/>
        </p:spPr>
      </p:sp>
      <p:sp>
        <p:nvSpPr>
          <p:cNvPr id="151555" name="Rectangle 3">
            <a:extLst>
              <a:ext uri="{FF2B5EF4-FFF2-40B4-BE49-F238E27FC236}">
                <a16:creationId xmlns:a16="http://schemas.microsoft.com/office/drawing/2014/main" id="{4AFED8CB-9CB0-1141-8234-85F5972ABE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HET oudste type, of toch de torenmolen??</a:t>
            </a:r>
          </a:p>
          <a:p>
            <a:r>
              <a:rPr lang="en-GB" altLang="en-US">
                <a:latin typeface="Arial" panose="020B0604020202020204" pitchFamily="34" charset="0"/>
                <a:ea typeface="ＭＳ Ｐゴシック" panose="020B0600070205080204" pitchFamily="34" charset="-128"/>
                <a:cs typeface="Arial" panose="020B0604020202020204" pitchFamily="34" charset="0"/>
              </a:rPr>
              <a:t>Over dat tweede koppel valt ook nog wel iets te vertellen, pas vanaf de tijd dat molenaars zelfstandig werden ging men ook voermalen en handelen en kwam de tweede steen pas in zicht. Meen ik ergens gelezen te hebben…</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a:extLst>
              <a:ext uri="{FF2B5EF4-FFF2-40B4-BE49-F238E27FC236}">
                <a16:creationId xmlns:a16="http://schemas.microsoft.com/office/drawing/2014/main" id="{105C460B-FAA4-6D4B-BC41-3CC6014E7D75}"/>
              </a:ext>
            </a:extLst>
          </p:cNvPr>
          <p:cNvSpPr>
            <a:spLocks noRot="1" noChangeArrowheads="1" noTextEdit="1"/>
          </p:cNvSpPr>
          <p:nvPr>
            <p:ph type="sldImg"/>
          </p:nvPr>
        </p:nvSpPr>
        <p:spPr>
          <a:ln/>
        </p:spPr>
      </p:sp>
      <p:sp>
        <p:nvSpPr>
          <p:cNvPr id="153602" name="Rectangle 3">
            <a:extLst>
              <a:ext uri="{FF2B5EF4-FFF2-40B4-BE49-F238E27FC236}">
                <a16:creationId xmlns:a16="http://schemas.microsoft.com/office/drawing/2014/main" id="{2063AD01-D0F3-D048-A38D-6A0BF01C86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CE959D02-25BE-9B41-B968-93683E9D1D76}"/>
              </a:ext>
            </a:extLst>
          </p:cNvPr>
          <p:cNvSpPr>
            <a:spLocks noGrp="1" noRot="1" noChangeAspect="1" noChangeArrowheads="1" noTextEdit="1"/>
          </p:cNvSpPr>
          <p:nvPr>
            <p:ph type="sldImg"/>
          </p:nvPr>
        </p:nvSpPr>
        <p:spPr>
          <a:ln/>
        </p:spPr>
      </p:sp>
      <p:sp>
        <p:nvSpPr>
          <p:cNvPr id="30722" name="Notes Placeholder 2">
            <a:extLst>
              <a:ext uri="{FF2B5EF4-FFF2-40B4-BE49-F238E27FC236}">
                <a16:creationId xmlns:a16="http://schemas.microsoft.com/office/drawing/2014/main" id="{709D650A-C888-8C42-99E7-FFA52710A6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Complexe aandrijving.</a:t>
            </a:r>
          </a:p>
        </p:txBody>
      </p:sp>
      <p:sp>
        <p:nvSpPr>
          <p:cNvPr id="30723" name="Slide Number Placeholder 3">
            <a:extLst>
              <a:ext uri="{FF2B5EF4-FFF2-40B4-BE49-F238E27FC236}">
                <a16:creationId xmlns:a16="http://schemas.microsoft.com/office/drawing/2014/main" id="{8F6B5EC1-4BB4-4D47-B182-01BFD8CE5E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4993F64-4DA4-E144-912E-801BD55DA652}" type="slidenum">
              <a:rPr lang="en-GB" altLang="en-US" smtClean="0"/>
              <a:pPr/>
              <a:t>9</a:t>
            </a:fld>
            <a:endParaRPr lang="en-GB"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FB0856EF-0942-2247-8527-F37EBD948F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B309D71-09DD-014D-911B-0B57DF6C9358}" type="slidenum">
              <a:rPr lang="en-GB" altLang="en-US" sz="1800" smtClean="0"/>
              <a:pPr/>
              <a:t>77</a:t>
            </a:fld>
            <a:endParaRPr lang="en-GB" altLang="en-US" sz="1800"/>
          </a:p>
        </p:txBody>
      </p:sp>
      <p:sp>
        <p:nvSpPr>
          <p:cNvPr id="155650" name="Rectangle 2">
            <a:extLst>
              <a:ext uri="{FF2B5EF4-FFF2-40B4-BE49-F238E27FC236}">
                <a16:creationId xmlns:a16="http://schemas.microsoft.com/office/drawing/2014/main" id="{1DCA58AD-6E60-9F46-9C13-FE91B31BAEE8}"/>
              </a:ext>
            </a:extLst>
          </p:cNvPr>
          <p:cNvSpPr>
            <a:spLocks noRot="1" noChangeArrowheads="1" noTextEdit="1"/>
          </p:cNvSpPr>
          <p:nvPr>
            <p:ph type="sldImg"/>
          </p:nvPr>
        </p:nvSpPr>
        <p:spPr>
          <a:ln/>
        </p:spPr>
      </p:sp>
      <p:sp>
        <p:nvSpPr>
          <p:cNvPr id="155651" name="Rectangle 3">
            <a:extLst>
              <a:ext uri="{FF2B5EF4-FFF2-40B4-BE49-F238E27FC236}">
                <a16:creationId xmlns:a16="http://schemas.microsoft.com/office/drawing/2014/main" id="{4C175035-5EE5-8545-80FB-62E6ED2F3C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Principieel een scheprad molen. Pas in de 19</a:t>
            </a:r>
            <a:r>
              <a:rPr lang="en-GB" altLang="en-US" baseline="30000">
                <a:latin typeface="Arial" panose="020B0604020202020204" pitchFamily="34" charset="0"/>
                <a:ea typeface="ＭＳ Ｐゴシック" panose="020B0600070205080204" pitchFamily="34" charset="-128"/>
                <a:cs typeface="Arial" panose="020B0604020202020204" pitchFamily="34" charset="0"/>
              </a:rPr>
              <a:t>e</a:t>
            </a:r>
            <a:r>
              <a:rPr lang="en-GB" altLang="en-US">
                <a:latin typeface="Arial" panose="020B0604020202020204" pitchFamily="34" charset="0"/>
                <a:ea typeface="ＭＳ Ｐゴシック" panose="020B0600070205080204" pitchFamily="34" charset="-128"/>
                <a:cs typeface="Arial" panose="020B0604020202020204" pitchFamily="34" charset="0"/>
              </a:rPr>
              <a:t> zijn er een paar vervijzeld ivm verlagen waterpeil.</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a:extLst>
              <a:ext uri="{FF2B5EF4-FFF2-40B4-BE49-F238E27FC236}">
                <a16:creationId xmlns:a16="http://schemas.microsoft.com/office/drawing/2014/main" id="{A4990A92-01D4-C345-86CC-ACABF7345603}"/>
              </a:ext>
            </a:extLst>
          </p:cNvPr>
          <p:cNvSpPr>
            <a:spLocks noRot="1" noChangeArrowheads="1" noTextEdit="1"/>
          </p:cNvSpPr>
          <p:nvPr>
            <p:ph type="sldImg"/>
          </p:nvPr>
        </p:nvSpPr>
        <p:spPr>
          <a:ln/>
        </p:spPr>
      </p:sp>
      <p:sp>
        <p:nvSpPr>
          <p:cNvPr id="157698" name="Rectangle 3">
            <a:extLst>
              <a:ext uri="{FF2B5EF4-FFF2-40B4-BE49-F238E27FC236}">
                <a16:creationId xmlns:a16="http://schemas.microsoft.com/office/drawing/2014/main" id="{91AE29B8-43DD-F34F-96E3-BE7448657C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a:extLst>
              <a:ext uri="{FF2B5EF4-FFF2-40B4-BE49-F238E27FC236}">
                <a16:creationId xmlns:a16="http://schemas.microsoft.com/office/drawing/2014/main" id="{8217A2BB-B88E-CE41-89A1-7DB2F4872E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5F077ED-AC57-7740-B085-1D10EF5F973C}" type="slidenum">
              <a:rPr lang="en-GB" altLang="en-US" sz="1800" smtClean="0"/>
              <a:pPr/>
              <a:t>79</a:t>
            </a:fld>
            <a:endParaRPr lang="en-GB" altLang="en-US" sz="1800"/>
          </a:p>
        </p:txBody>
      </p:sp>
      <p:sp>
        <p:nvSpPr>
          <p:cNvPr id="159746" name="Rectangle 2">
            <a:extLst>
              <a:ext uri="{FF2B5EF4-FFF2-40B4-BE49-F238E27FC236}">
                <a16:creationId xmlns:a16="http://schemas.microsoft.com/office/drawing/2014/main" id="{25D123C8-D75C-A14C-B933-CDCDEA568748}"/>
              </a:ext>
            </a:extLst>
          </p:cNvPr>
          <p:cNvSpPr>
            <a:spLocks noRot="1" noChangeArrowheads="1" noTextEdit="1"/>
          </p:cNvSpPr>
          <p:nvPr>
            <p:ph type="sldImg"/>
          </p:nvPr>
        </p:nvSpPr>
        <p:spPr>
          <a:ln/>
        </p:spPr>
      </p:sp>
      <p:sp>
        <p:nvSpPr>
          <p:cNvPr id="159747" name="Rectangle 3">
            <a:extLst>
              <a:ext uri="{FF2B5EF4-FFF2-40B4-BE49-F238E27FC236}">
                <a16:creationId xmlns:a16="http://schemas.microsoft.com/office/drawing/2014/main" id="{84F6BEAB-5F9D-FD49-BC34-D59325435D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Het was juist geen onderbemaling in de NH zin van het woord. De friese afwatering zit gewoon heel anders in elkaar. Het zijn allemaal hele kleine afwateringsgebiedjes of poldertjes. Vaak was het land in de polder maar van 1 boer dus ook logisch dat hij de molen bediende.</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a:extLst>
              <a:ext uri="{FF2B5EF4-FFF2-40B4-BE49-F238E27FC236}">
                <a16:creationId xmlns:a16="http://schemas.microsoft.com/office/drawing/2014/main" id="{814CD0D9-94D0-274E-9AC0-57256EB6AC89}"/>
              </a:ext>
            </a:extLst>
          </p:cNvPr>
          <p:cNvSpPr>
            <a:spLocks noRot="1" noChangeArrowheads="1" noTextEdit="1"/>
          </p:cNvSpPr>
          <p:nvPr>
            <p:ph type="sldImg"/>
          </p:nvPr>
        </p:nvSpPr>
        <p:spPr>
          <a:ln/>
        </p:spPr>
      </p:sp>
      <p:sp>
        <p:nvSpPr>
          <p:cNvPr id="161794" name="Rectangle 3">
            <a:extLst>
              <a:ext uri="{FF2B5EF4-FFF2-40B4-BE49-F238E27FC236}">
                <a16:creationId xmlns:a16="http://schemas.microsoft.com/office/drawing/2014/main" id="{D8CBACEB-C457-144C-BB3E-F98EE366E3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a:extLst>
              <a:ext uri="{FF2B5EF4-FFF2-40B4-BE49-F238E27FC236}">
                <a16:creationId xmlns:a16="http://schemas.microsoft.com/office/drawing/2014/main" id="{E9751B3A-7908-1C40-BCBA-04E157BA67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26F09FB-1B10-0E42-A2BF-7EB8E32F2C27}" type="slidenum">
              <a:rPr lang="en-GB" altLang="en-US" sz="1800" smtClean="0"/>
              <a:pPr/>
              <a:t>81</a:t>
            </a:fld>
            <a:endParaRPr lang="en-GB" altLang="en-US" sz="1800"/>
          </a:p>
        </p:txBody>
      </p:sp>
      <p:sp>
        <p:nvSpPr>
          <p:cNvPr id="163842" name="Rectangle 2">
            <a:extLst>
              <a:ext uri="{FF2B5EF4-FFF2-40B4-BE49-F238E27FC236}">
                <a16:creationId xmlns:a16="http://schemas.microsoft.com/office/drawing/2014/main" id="{1607D436-4F92-9245-9804-30041D855961}"/>
              </a:ext>
            </a:extLst>
          </p:cNvPr>
          <p:cNvSpPr>
            <a:spLocks noRot="1" noChangeArrowheads="1" noTextEdit="1"/>
          </p:cNvSpPr>
          <p:nvPr>
            <p:ph type="sldImg"/>
          </p:nvPr>
        </p:nvSpPr>
        <p:spPr>
          <a:ln/>
        </p:spPr>
      </p:sp>
      <p:sp>
        <p:nvSpPr>
          <p:cNvPr id="163843" name="Rectangle 3">
            <a:extLst>
              <a:ext uri="{FF2B5EF4-FFF2-40B4-BE49-F238E27FC236}">
                <a16:creationId xmlns:a16="http://schemas.microsoft.com/office/drawing/2014/main" id="{B78CFCF2-D2ED-124B-BB53-7F8FB837CD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153AEBDC-6C56-644A-A49C-3A6F73737A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386E5AF-1E59-414A-A50D-9E803BC9B4C6}" type="slidenum">
              <a:rPr lang="en-GB" altLang="en-US" sz="1800" smtClean="0"/>
              <a:pPr/>
              <a:t>82</a:t>
            </a:fld>
            <a:endParaRPr lang="en-GB" altLang="en-US" sz="1800"/>
          </a:p>
        </p:txBody>
      </p:sp>
      <p:sp>
        <p:nvSpPr>
          <p:cNvPr id="165890" name="Rectangle 2">
            <a:extLst>
              <a:ext uri="{FF2B5EF4-FFF2-40B4-BE49-F238E27FC236}">
                <a16:creationId xmlns:a16="http://schemas.microsoft.com/office/drawing/2014/main" id="{9AC176C1-B792-0F40-A812-92CE2D98B4C7}"/>
              </a:ext>
            </a:extLst>
          </p:cNvPr>
          <p:cNvSpPr>
            <a:spLocks noRot="1" noChangeArrowheads="1" noTextEdit="1"/>
          </p:cNvSpPr>
          <p:nvPr>
            <p:ph type="sldImg"/>
          </p:nvPr>
        </p:nvSpPr>
        <p:spPr>
          <a:ln/>
        </p:spPr>
      </p:sp>
      <p:sp>
        <p:nvSpPr>
          <p:cNvPr id="165891" name="Rectangle 3">
            <a:extLst>
              <a:ext uri="{FF2B5EF4-FFF2-40B4-BE49-F238E27FC236}">
                <a16:creationId xmlns:a16="http://schemas.microsoft.com/office/drawing/2014/main" id="{93AE1585-6F38-004D-9850-959F7FC1D2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a:extLst>
              <a:ext uri="{FF2B5EF4-FFF2-40B4-BE49-F238E27FC236}">
                <a16:creationId xmlns:a16="http://schemas.microsoft.com/office/drawing/2014/main" id="{C45D7566-C2A8-604A-AED8-6CCE420FB533}"/>
              </a:ext>
            </a:extLst>
          </p:cNvPr>
          <p:cNvSpPr>
            <a:spLocks noRot="1" noChangeArrowheads="1" noTextEdit="1"/>
          </p:cNvSpPr>
          <p:nvPr>
            <p:ph type="sldImg"/>
          </p:nvPr>
        </p:nvSpPr>
        <p:spPr>
          <a:ln/>
        </p:spPr>
      </p:sp>
      <p:sp>
        <p:nvSpPr>
          <p:cNvPr id="167938" name="Rectangle 3">
            <a:extLst>
              <a:ext uri="{FF2B5EF4-FFF2-40B4-BE49-F238E27FC236}">
                <a16:creationId xmlns:a16="http://schemas.microsoft.com/office/drawing/2014/main" id="{FF134A00-9275-7448-B42A-CEB404FE68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id="{1EBA046B-1E1E-D044-9B3B-6B1CA24FFF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78F8C6E-E683-3F4B-B924-C91B22C9A3A4}" type="slidenum">
              <a:rPr lang="en-GB" altLang="en-US" sz="1800" smtClean="0"/>
              <a:pPr/>
              <a:t>84</a:t>
            </a:fld>
            <a:endParaRPr lang="en-GB" altLang="en-US" sz="1800"/>
          </a:p>
        </p:txBody>
      </p:sp>
      <p:sp>
        <p:nvSpPr>
          <p:cNvPr id="169986" name="Rectangle 2">
            <a:extLst>
              <a:ext uri="{FF2B5EF4-FFF2-40B4-BE49-F238E27FC236}">
                <a16:creationId xmlns:a16="http://schemas.microsoft.com/office/drawing/2014/main" id="{EE03C869-9054-CA4F-B05F-2619D2FC0532}"/>
              </a:ext>
            </a:extLst>
          </p:cNvPr>
          <p:cNvSpPr>
            <a:spLocks noRot="1" noChangeArrowheads="1" noTextEdit="1"/>
          </p:cNvSpPr>
          <p:nvPr>
            <p:ph type="sldImg"/>
          </p:nvPr>
        </p:nvSpPr>
        <p:spPr>
          <a:ln/>
        </p:spPr>
      </p:sp>
      <p:sp>
        <p:nvSpPr>
          <p:cNvPr id="169987" name="Rectangle 3">
            <a:extLst>
              <a:ext uri="{FF2B5EF4-FFF2-40B4-BE49-F238E27FC236}">
                <a16:creationId xmlns:a16="http://schemas.microsoft.com/office/drawing/2014/main" id="{16F04163-432F-0F43-B34A-281CC87703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Let op: met de naam Remmolen moet met niet gaan denken dat hij REMT. Het is slechts een naam van een maker die type-naam werd</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6C72D91F-B4C8-C841-BEFB-A42FE1BA41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755F3B8-CE3B-C344-B6FD-9D81B1877342}" type="slidenum">
              <a:rPr lang="en-GB" altLang="en-US" sz="1800" smtClean="0"/>
              <a:pPr/>
              <a:t>85</a:t>
            </a:fld>
            <a:endParaRPr lang="en-GB" altLang="en-US" sz="1800"/>
          </a:p>
        </p:txBody>
      </p:sp>
      <p:sp>
        <p:nvSpPr>
          <p:cNvPr id="172034" name="Rectangle 2">
            <a:extLst>
              <a:ext uri="{FF2B5EF4-FFF2-40B4-BE49-F238E27FC236}">
                <a16:creationId xmlns:a16="http://schemas.microsoft.com/office/drawing/2014/main" id="{CBFC67DD-0828-8F49-9510-F0ABD9BEE8B0}"/>
              </a:ext>
            </a:extLst>
          </p:cNvPr>
          <p:cNvSpPr>
            <a:spLocks noRot="1" noChangeArrowheads="1" noTextEdit="1"/>
          </p:cNvSpPr>
          <p:nvPr>
            <p:ph type="sldImg"/>
          </p:nvPr>
        </p:nvSpPr>
        <p:spPr>
          <a:ln/>
        </p:spPr>
      </p:sp>
      <p:sp>
        <p:nvSpPr>
          <p:cNvPr id="172035" name="Rectangle 3">
            <a:extLst>
              <a:ext uri="{FF2B5EF4-FFF2-40B4-BE49-F238E27FC236}">
                <a16:creationId xmlns:a16="http://schemas.microsoft.com/office/drawing/2014/main" id="{1D9A6E3E-79F1-B440-A643-63F9E91D0E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a:extLst>
              <a:ext uri="{FF2B5EF4-FFF2-40B4-BE49-F238E27FC236}">
                <a16:creationId xmlns:a16="http://schemas.microsoft.com/office/drawing/2014/main" id="{17AD91DD-D304-E941-8B9C-EE1F8CBCBA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2762A3F-01FD-0A4B-A47F-4778AA98AE2B}" type="slidenum">
              <a:rPr lang="en-GB" altLang="en-US" sz="1800" smtClean="0"/>
              <a:pPr/>
              <a:t>86</a:t>
            </a:fld>
            <a:endParaRPr lang="en-GB" altLang="en-US" sz="1800"/>
          </a:p>
        </p:txBody>
      </p:sp>
      <p:sp>
        <p:nvSpPr>
          <p:cNvPr id="174082" name="Rectangle 2">
            <a:extLst>
              <a:ext uri="{FF2B5EF4-FFF2-40B4-BE49-F238E27FC236}">
                <a16:creationId xmlns:a16="http://schemas.microsoft.com/office/drawing/2014/main" id="{1E403172-0F59-854B-9559-B2C3AF451730}"/>
              </a:ext>
            </a:extLst>
          </p:cNvPr>
          <p:cNvSpPr>
            <a:spLocks noRot="1" noChangeArrowheads="1" noTextEdit="1"/>
          </p:cNvSpPr>
          <p:nvPr>
            <p:ph type="sldImg"/>
          </p:nvPr>
        </p:nvSpPr>
        <p:spPr>
          <a:ln/>
        </p:spPr>
      </p:sp>
      <p:sp>
        <p:nvSpPr>
          <p:cNvPr id="174083" name="Rectangle 3">
            <a:extLst>
              <a:ext uri="{FF2B5EF4-FFF2-40B4-BE49-F238E27FC236}">
                <a16:creationId xmlns:a16="http://schemas.microsoft.com/office/drawing/2014/main" id="{F9D3CD2E-9BC2-114C-8EA4-6892866BB9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Eerst vragen welke er zijn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38D2888C-9C67-B34B-A5E8-49416F7D6D47}"/>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1B253E9A-5377-3340-93FC-F841F69645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Industrieel maalcomplexs</a:t>
            </a:r>
          </a:p>
          <a:p>
            <a:r>
              <a:rPr lang="en-GB" altLang="en-US">
                <a:latin typeface="Arial" panose="020B0604020202020204" pitchFamily="34" charset="0"/>
                <a:ea typeface="ＭＳ Ｐゴシック" panose="020B0600070205080204" pitchFamily="34" charset="-128"/>
                <a:cs typeface="Arial" panose="020B0604020202020204" pitchFamily="34" charset="0"/>
              </a:rPr>
              <a:t>Ze malen wel, geen water of wind.</a:t>
            </a:r>
          </a:p>
        </p:txBody>
      </p:sp>
      <p:sp>
        <p:nvSpPr>
          <p:cNvPr id="32771" name="Slide Number Placeholder 3">
            <a:extLst>
              <a:ext uri="{FF2B5EF4-FFF2-40B4-BE49-F238E27FC236}">
                <a16:creationId xmlns:a16="http://schemas.microsoft.com/office/drawing/2014/main" id="{BC27F5DB-AABF-064E-BCC4-C69883547E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552B60D-8CDB-8247-98B0-65C6542B416F}" type="slidenum">
              <a:rPr lang="en-GB" altLang="en-US" smtClean="0"/>
              <a:pPr/>
              <a:t>10</a:t>
            </a:fld>
            <a:endParaRPr lang="en-GB"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a:extLst>
              <a:ext uri="{FF2B5EF4-FFF2-40B4-BE49-F238E27FC236}">
                <a16:creationId xmlns:a16="http://schemas.microsoft.com/office/drawing/2014/main" id="{24027489-DFBB-6D44-A4D6-359759B17C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7EF7AE2-2551-434F-B71F-2CFE7C0B327B}" type="slidenum">
              <a:rPr lang="en-GB" altLang="en-US" sz="1800" smtClean="0"/>
              <a:pPr/>
              <a:t>87</a:t>
            </a:fld>
            <a:endParaRPr lang="en-GB" altLang="en-US" sz="1800"/>
          </a:p>
        </p:txBody>
      </p:sp>
      <p:sp>
        <p:nvSpPr>
          <p:cNvPr id="176130" name="Rectangle 2">
            <a:extLst>
              <a:ext uri="{FF2B5EF4-FFF2-40B4-BE49-F238E27FC236}">
                <a16:creationId xmlns:a16="http://schemas.microsoft.com/office/drawing/2014/main" id="{370DCF7F-B6E7-2448-A780-4216A71477A2}"/>
              </a:ext>
            </a:extLst>
          </p:cNvPr>
          <p:cNvSpPr>
            <a:spLocks noRot="1" noChangeArrowheads="1" noTextEdit="1"/>
          </p:cNvSpPr>
          <p:nvPr>
            <p:ph type="sldImg"/>
          </p:nvPr>
        </p:nvSpPr>
        <p:spPr>
          <a:ln/>
        </p:spPr>
      </p:sp>
      <p:sp>
        <p:nvSpPr>
          <p:cNvPr id="176131" name="Rectangle 3">
            <a:extLst>
              <a:ext uri="{FF2B5EF4-FFF2-40B4-BE49-F238E27FC236}">
                <a16:creationId xmlns:a16="http://schemas.microsoft.com/office/drawing/2014/main" id="{7C7EF531-4569-1243-AC37-7D20B7E34C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a:extLst>
              <a:ext uri="{FF2B5EF4-FFF2-40B4-BE49-F238E27FC236}">
                <a16:creationId xmlns:a16="http://schemas.microsoft.com/office/drawing/2014/main" id="{163CED61-E19E-414F-95FC-43E5086F77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2F30A6D-DD8F-BB43-B480-890CF99ACCAA}" type="slidenum">
              <a:rPr lang="en-GB" altLang="en-US" sz="1800" smtClean="0"/>
              <a:pPr/>
              <a:t>88</a:t>
            </a:fld>
            <a:endParaRPr lang="en-GB" altLang="en-US" sz="1800"/>
          </a:p>
        </p:txBody>
      </p:sp>
      <p:sp>
        <p:nvSpPr>
          <p:cNvPr id="178178" name="Rectangle 2">
            <a:extLst>
              <a:ext uri="{FF2B5EF4-FFF2-40B4-BE49-F238E27FC236}">
                <a16:creationId xmlns:a16="http://schemas.microsoft.com/office/drawing/2014/main" id="{8133F3D0-C900-6C42-88CA-438D2E8360AD}"/>
              </a:ext>
            </a:extLst>
          </p:cNvPr>
          <p:cNvSpPr>
            <a:spLocks noRot="1" noChangeArrowheads="1" noTextEdit="1"/>
          </p:cNvSpPr>
          <p:nvPr>
            <p:ph type="sldImg"/>
          </p:nvPr>
        </p:nvSpPr>
        <p:spPr>
          <a:ln/>
        </p:spPr>
      </p:sp>
      <p:sp>
        <p:nvSpPr>
          <p:cNvPr id="178179" name="Rectangle 3">
            <a:extLst>
              <a:ext uri="{FF2B5EF4-FFF2-40B4-BE49-F238E27FC236}">
                <a16:creationId xmlns:a16="http://schemas.microsoft.com/office/drawing/2014/main" id="{461669C5-243D-7544-836B-ABC47B156E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Onderkant =&gt; staart, achterkant of onderzijde? Misschien duidelijker</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a:extLst>
              <a:ext uri="{FF2B5EF4-FFF2-40B4-BE49-F238E27FC236}">
                <a16:creationId xmlns:a16="http://schemas.microsoft.com/office/drawing/2014/main" id="{5F0A1F26-D6E0-1F4D-B068-7834ADC105DE}"/>
              </a:ext>
            </a:extLst>
          </p:cNvPr>
          <p:cNvSpPr>
            <a:spLocks noRot="1" noChangeArrowheads="1" noTextEdit="1"/>
          </p:cNvSpPr>
          <p:nvPr>
            <p:ph type="sldImg"/>
          </p:nvPr>
        </p:nvSpPr>
        <p:spPr>
          <a:ln/>
        </p:spPr>
      </p:sp>
      <p:sp>
        <p:nvSpPr>
          <p:cNvPr id="180226" name="Rectangle 3">
            <a:extLst>
              <a:ext uri="{FF2B5EF4-FFF2-40B4-BE49-F238E27FC236}">
                <a16:creationId xmlns:a16="http://schemas.microsoft.com/office/drawing/2014/main" id="{61C2B08D-58BA-2B41-91F0-BB8F3B9622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Die in NH horen er natuurlijk niet thuis.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a:extLst>
              <a:ext uri="{FF2B5EF4-FFF2-40B4-BE49-F238E27FC236}">
                <a16:creationId xmlns:a16="http://schemas.microsoft.com/office/drawing/2014/main" id="{B6882412-6D75-4D4E-A9A7-1BF551935C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EE454B5-6616-6F4C-A3F2-DCD444740C14}" type="slidenum">
              <a:rPr lang="en-GB" altLang="en-US" sz="1800" smtClean="0"/>
              <a:pPr/>
              <a:t>90</a:t>
            </a:fld>
            <a:endParaRPr lang="en-GB" altLang="en-US" sz="1800"/>
          </a:p>
        </p:txBody>
      </p:sp>
      <p:sp>
        <p:nvSpPr>
          <p:cNvPr id="182274" name="Rectangle 2">
            <a:extLst>
              <a:ext uri="{FF2B5EF4-FFF2-40B4-BE49-F238E27FC236}">
                <a16:creationId xmlns:a16="http://schemas.microsoft.com/office/drawing/2014/main" id="{11A32178-8AE2-864D-BECA-0C4556355E82}"/>
              </a:ext>
            </a:extLst>
          </p:cNvPr>
          <p:cNvSpPr>
            <a:spLocks noRot="1" noChangeArrowheads="1" noTextEdit="1"/>
          </p:cNvSpPr>
          <p:nvPr>
            <p:ph type="sldImg"/>
          </p:nvPr>
        </p:nvSpPr>
        <p:spPr>
          <a:ln/>
        </p:spPr>
      </p:sp>
      <p:sp>
        <p:nvSpPr>
          <p:cNvPr id="182275" name="Rectangle 3">
            <a:extLst>
              <a:ext uri="{FF2B5EF4-FFF2-40B4-BE49-F238E27FC236}">
                <a16:creationId xmlns:a16="http://schemas.microsoft.com/office/drawing/2014/main" id="{8F376BDF-A0DE-AB4B-B7B1-6592B9B465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a:extLst>
              <a:ext uri="{FF2B5EF4-FFF2-40B4-BE49-F238E27FC236}">
                <a16:creationId xmlns:a16="http://schemas.microsoft.com/office/drawing/2014/main" id="{B6ABC49D-07C9-EA4A-8A9B-4B449E1E81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C6EFEC6-CEEB-DC40-B7EF-3A25DB4A0644}" type="slidenum">
              <a:rPr lang="en-GB" altLang="en-US" sz="1800" smtClean="0"/>
              <a:pPr/>
              <a:t>91</a:t>
            </a:fld>
            <a:endParaRPr lang="en-GB" altLang="en-US" sz="1800"/>
          </a:p>
        </p:txBody>
      </p:sp>
      <p:sp>
        <p:nvSpPr>
          <p:cNvPr id="184322" name="Rectangle 2">
            <a:extLst>
              <a:ext uri="{FF2B5EF4-FFF2-40B4-BE49-F238E27FC236}">
                <a16:creationId xmlns:a16="http://schemas.microsoft.com/office/drawing/2014/main" id="{871F38DF-704F-3741-A2E7-977D3244897A}"/>
              </a:ext>
            </a:extLst>
          </p:cNvPr>
          <p:cNvSpPr>
            <a:spLocks noRot="1" noChangeArrowheads="1" noTextEdit="1"/>
          </p:cNvSpPr>
          <p:nvPr>
            <p:ph type="sldImg"/>
          </p:nvPr>
        </p:nvSpPr>
        <p:spPr>
          <a:ln/>
        </p:spPr>
      </p:sp>
      <p:sp>
        <p:nvSpPr>
          <p:cNvPr id="184323" name="Rectangle 3">
            <a:extLst>
              <a:ext uri="{FF2B5EF4-FFF2-40B4-BE49-F238E27FC236}">
                <a16:creationId xmlns:a16="http://schemas.microsoft.com/office/drawing/2014/main" id="{3E21ABA7-4EFC-E340-A4C6-01387CD295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Slide Image Placeholder 1">
            <a:extLst>
              <a:ext uri="{FF2B5EF4-FFF2-40B4-BE49-F238E27FC236}">
                <a16:creationId xmlns:a16="http://schemas.microsoft.com/office/drawing/2014/main" id="{15AE9B08-0AB0-7C46-8ADC-69E0A169D69C}"/>
              </a:ext>
            </a:extLst>
          </p:cNvPr>
          <p:cNvSpPr>
            <a:spLocks noGrp="1" noRot="1" noChangeAspect="1" noChangeArrowheads="1" noTextEdit="1"/>
          </p:cNvSpPr>
          <p:nvPr>
            <p:ph type="sldImg"/>
          </p:nvPr>
        </p:nvSpPr>
        <p:spPr>
          <a:ln/>
        </p:spPr>
      </p:sp>
      <p:sp>
        <p:nvSpPr>
          <p:cNvPr id="190466" name="Notes Placeholder 2">
            <a:extLst>
              <a:ext uri="{FF2B5EF4-FFF2-40B4-BE49-F238E27FC236}">
                <a16:creationId xmlns:a16="http://schemas.microsoft.com/office/drawing/2014/main" id="{896BC374-7233-394A-AFA9-7E91B7345A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Eek: eikenschors</a:t>
            </a:r>
          </a:p>
        </p:txBody>
      </p:sp>
      <p:sp>
        <p:nvSpPr>
          <p:cNvPr id="190467" name="Slide Number Placeholder 3">
            <a:extLst>
              <a:ext uri="{FF2B5EF4-FFF2-40B4-BE49-F238E27FC236}">
                <a16:creationId xmlns:a16="http://schemas.microsoft.com/office/drawing/2014/main" id="{37A9C3A6-70FA-DB44-9630-D0D18261E9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4A709FE-7180-444A-8C79-332133CA025D}" type="slidenum">
              <a:rPr lang="en-GB" altLang="en-US" smtClean="0"/>
              <a:pPr/>
              <a:t>96</a:t>
            </a:fld>
            <a:endParaRPr lang="en-GB"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a:extLst>
              <a:ext uri="{FF2B5EF4-FFF2-40B4-BE49-F238E27FC236}">
                <a16:creationId xmlns:a16="http://schemas.microsoft.com/office/drawing/2014/main" id="{D45B9AAF-CE6F-0C42-B8C4-D14ED900D2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201A0FF-45C0-384B-B066-800EE58DB307}" type="slidenum">
              <a:rPr lang="en-GB" altLang="en-US" sz="1800" smtClean="0"/>
              <a:pPr/>
              <a:t>105</a:t>
            </a:fld>
            <a:endParaRPr lang="en-GB" altLang="en-US" sz="1800"/>
          </a:p>
        </p:txBody>
      </p:sp>
      <p:sp>
        <p:nvSpPr>
          <p:cNvPr id="200706" name="Rectangle 2">
            <a:extLst>
              <a:ext uri="{FF2B5EF4-FFF2-40B4-BE49-F238E27FC236}">
                <a16:creationId xmlns:a16="http://schemas.microsoft.com/office/drawing/2014/main" id="{10E0A447-B7EC-BB43-A21A-74F8E7C8095C}"/>
              </a:ext>
            </a:extLst>
          </p:cNvPr>
          <p:cNvSpPr>
            <a:spLocks noRot="1" noChangeArrowheads="1" noTextEdit="1"/>
          </p:cNvSpPr>
          <p:nvPr>
            <p:ph type="sldImg"/>
          </p:nvPr>
        </p:nvSpPr>
        <p:spPr>
          <a:ln/>
        </p:spPr>
      </p:sp>
      <p:sp>
        <p:nvSpPr>
          <p:cNvPr id="200707" name="Rectangle 3">
            <a:extLst>
              <a:ext uri="{FF2B5EF4-FFF2-40B4-BE49-F238E27FC236}">
                <a16:creationId xmlns:a16="http://schemas.microsoft.com/office/drawing/2014/main" id="{E6339D9A-A134-EC4F-B48D-97FE5AE034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a:extLst>
              <a:ext uri="{FF2B5EF4-FFF2-40B4-BE49-F238E27FC236}">
                <a16:creationId xmlns:a16="http://schemas.microsoft.com/office/drawing/2014/main" id="{E0E1C71E-7C09-854B-A6E3-8EF47B0B488C}"/>
              </a:ext>
            </a:extLst>
          </p:cNvPr>
          <p:cNvSpPr>
            <a:spLocks noRot="1" noChangeArrowheads="1" noTextEdit="1"/>
          </p:cNvSpPr>
          <p:nvPr>
            <p:ph type="sldImg"/>
          </p:nvPr>
        </p:nvSpPr>
        <p:spPr>
          <a:ln/>
        </p:spPr>
      </p:sp>
      <p:sp>
        <p:nvSpPr>
          <p:cNvPr id="202754" name="Rectangle 3">
            <a:extLst>
              <a:ext uri="{FF2B5EF4-FFF2-40B4-BE49-F238E27FC236}">
                <a16:creationId xmlns:a16="http://schemas.microsoft.com/office/drawing/2014/main" id="{CC90D1C4-FDFA-A74F-B568-4BDBDDB4AC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a:extLst>
              <a:ext uri="{FF2B5EF4-FFF2-40B4-BE49-F238E27FC236}">
                <a16:creationId xmlns:a16="http://schemas.microsoft.com/office/drawing/2014/main" id="{1E740E0B-9588-8344-9FAE-F8599E5D75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091BDA8-D8F0-7143-8BBB-2B6F7EA2EEB9}" type="slidenum">
              <a:rPr lang="en-GB" altLang="en-US" sz="1800" smtClean="0"/>
              <a:pPr/>
              <a:t>107</a:t>
            </a:fld>
            <a:endParaRPr lang="en-GB" altLang="en-US" sz="1800"/>
          </a:p>
        </p:txBody>
      </p:sp>
      <p:sp>
        <p:nvSpPr>
          <p:cNvPr id="204802" name="Rectangle 2">
            <a:extLst>
              <a:ext uri="{FF2B5EF4-FFF2-40B4-BE49-F238E27FC236}">
                <a16:creationId xmlns:a16="http://schemas.microsoft.com/office/drawing/2014/main" id="{8439FD81-9A0C-AD4E-8105-596F50672E5E}"/>
              </a:ext>
            </a:extLst>
          </p:cNvPr>
          <p:cNvSpPr>
            <a:spLocks noRot="1" noChangeArrowheads="1" noTextEdit="1"/>
          </p:cNvSpPr>
          <p:nvPr>
            <p:ph type="sldImg"/>
          </p:nvPr>
        </p:nvSpPr>
        <p:spPr>
          <a:ln/>
        </p:spPr>
      </p:sp>
      <p:sp>
        <p:nvSpPr>
          <p:cNvPr id="204803" name="Rectangle 3">
            <a:extLst>
              <a:ext uri="{FF2B5EF4-FFF2-40B4-BE49-F238E27FC236}">
                <a16:creationId xmlns:a16="http://schemas.microsoft.com/office/drawing/2014/main" id="{C4F2D732-F6B2-F54D-AF1A-E7DB8C6DCE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a:extLst>
              <a:ext uri="{FF2B5EF4-FFF2-40B4-BE49-F238E27FC236}">
                <a16:creationId xmlns:a16="http://schemas.microsoft.com/office/drawing/2014/main" id="{3FC8E8B1-A427-4C42-8684-C3A2FC83C8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7B84E3B-7EC5-434A-A8BE-85E3A30D68FB}" type="slidenum">
              <a:rPr lang="en-GB" altLang="en-US" sz="1800" smtClean="0"/>
              <a:pPr/>
              <a:t>111</a:t>
            </a:fld>
            <a:endParaRPr lang="en-GB" altLang="en-US" sz="1800"/>
          </a:p>
        </p:txBody>
      </p:sp>
      <p:sp>
        <p:nvSpPr>
          <p:cNvPr id="209922" name="Rectangle 2">
            <a:extLst>
              <a:ext uri="{FF2B5EF4-FFF2-40B4-BE49-F238E27FC236}">
                <a16:creationId xmlns:a16="http://schemas.microsoft.com/office/drawing/2014/main" id="{8906BF17-687C-1343-A816-44E62EBAF6F9}"/>
              </a:ext>
            </a:extLst>
          </p:cNvPr>
          <p:cNvSpPr>
            <a:spLocks noRot="1" noChangeArrowheads="1" noTextEdit="1"/>
          </p:cNvSpPr>
          <p:nvPr>
            <p:ph type="sldImg"/>
          </p:nvPr>
        </p:nvSpPr>
        <p:spPr>
          <a:ln/>
        </p:spPr>
      </p:sp>
      <p:sp>
        <p:nvSpPr>
          <p:cNvPr id="209923" name="Rectangle 3">
            <a:extLst>
              <a:ext uri="{FF2B5EF4-FFF2-40B4-BE49-F238E27FC236}">
                <a16:creationId xmlns:a16="http://schemas.microsoft.com/office/drawing/2014/main" id="{203B08A6-FA51-9546-9993-5BB720BDAE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9B78B7CA-9BA3-A042-82D0-58B0E0259DE0}"/>
              </a:ext>
            </a:extLst>
          </p:cNvPr>
          <p:cNvSpPr>
            <a:spLocks noGrp="1" noRot="1" noChangeAspect="1" noChangeArrowheads="1" noTextEdit="1"/>
          </p:cNvSpPr>
          <p:nvPr>
            <p:ph type="sldImg"/>
          </p:nvPr>
        </p:nvSpPr>
        <p:spPr>
          <a:ln/>
        </p:spPr>
      </p:sp>
      <p:sp>
        <p:nvSpPr>
          <p:cNvPr id="36866" name="Notes Placeholder 2">
            <a:extLst>
              <a:ext uri="{FF2B5EF4-FFF2-40B4-BE49-F238E27FC236}">
                <a16:creationId xmlns:a16="http://schemas.microsoft.com/office/drawing/2014/main" id="{68B9DBC9-6590-A643-A1F2-D57EE9E709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Zeddam, lijkt gewoon een boerderij</a:t>
            </a:r>
          </a:p>
        </p:txBody>
      </p:sp>
      <p:sp>
        <p:nvSpPr>
          <p:cNvPr id="36867" name="Slide Number Placeholder 3">
            <a:extLst>
              <a:ext uri="{FF2B5EF4-FFF2-40B4-BE49-F238E27FC236}">
                <a16:creationId xmlns:a16="http://schemas.microsoft.com/office/drawing/2014/main" id="{759B4B05-629E-384D-A281-CACED3DEEE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F28D2F3-1B67-134B-BAA8-EAD45B51C8BE}" type="slidenum">
              <a:rPr lang="en-GB" altLang="en-US" smtClean="0"/>
              <a:pPr/>
              <a:t>13</a:t>
            </a:fld>
            <a:endParaRPr lang="en-GB"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a:extLst>
              <a:ext uri="{FF2B5EF4-FFF2-40B4-BE49-F238E27FC236}">
                <a16:creationId xmlns:a16="http://schemas.microsoft.com/office/drawing/2014/main" id="{20AAF4B2-1C9B-3640-AFE6-428436B167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C35F956-D033-3646-9E7E-0980D3FBC6BB}" type="slidenum">
              <a:rPr lang="en-GB" altLang="en-US" sz="1800" smtClean="0"/>
              <a:pPr/>
              <a:t>113</a:t>
            </a:fld>
            <a:endParaRPr lang="en-GB" altLang="en-US" sz="1800"/>
          </a:p>
        </p:txBody>
      </p:sp>
      <p:sp>
        <p:nvSpPr>
          <p:cNvPr id="212994" name="Rectangle 2">
            <a:extLst>
              <a:ext uri="{FF2B5EF4-FFF2-40B4-BE49-F238E27FC236}">
                <a16:creationId xmlns:a16="http://schemas.microsoft.com/office/drawing/2014/main" id="{817CA1E8-5566-3A4A-88EB-1CB70669B09C}"/>
              </a:ext>
            </a:extLst>
          </p:cNvPr>
          <p:cNvSpPr>
            <a:spLocks noRot="1" noChangeArrowheads="1" noTextEdit="1"/>
          </p:cNvSpPr>
          <p:nvPr>
            <p:ph type="sldImg"/>
          </p:nvPr>
        </p:nvSpPr>
        <p:spPr>
          <a:ln/>
        </p:spPr>
      </p:sp>
      <p:sp>
        <p:nvSpPr>
          <p:cNvPr id="212995" name="Rectangle 3">
            <a:extLst>
              <a:ext uri="{FF2B5EF4-FFF2-40B4-BE49-F238E27FC236}">
                <a16:creationId xmlns:a16="http://schemas.microsoft.com/office/drawing/2014/main" id="{EECC3999-3C1B-794F-8186-02D1FBDAE9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a:extLst>
              <a:ext uri="{FF2B5EF4-FFF2-40B4-BE49-F238E27FC236}">
                <a16:creationId xmlns:a16="http://schemas.microsoft.com/office/drawing/2014/main" id="{76EBD64F-FAE5-FE46-9FAE-2A1ED4AA12C1}"/>
              </a:ext>
            </a:extLst>
          </p:cNvPr>
          <p:cNvSpPr>
            <a:spLocks noRot="1" noChangeArrowheads="1" noTextEdit="1"/>
          </p:cNvSpPr>
          <p:nvPr>
            <p:ph type="sldImg"/>
          </p:nvPr>
        </p:nvSpPr>
        <p:spPr>
          <a:ln/>
        </p:spPr>
      </p:sp>
      <p:sp>
        <p:nvSpPr>
          <p:cNvPr id="215042" name="Rectangle 3">
            <a:extLst>
              <a:ext uri="{FF2B5EF4-FFF2-40B4-BE49-F238E27FC236}">
                <a16:creationId xmlns:a16="http://schemas.microsoft.com/office/drawing/2014/main" id="{80881AFF-2A73-5143-99C7-89F4D316D8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a:extLst>
              <a:ext uri="{FF2B5EF4-FFF2-40B4-BE49-F238E27FC236}">
                <a16:creationId xmlns:a16="http://schemas.microsoft.com/office/drawing/2014/main" id="{5DD61D16-5D83-494C-A89D-7C9C21DAD03A}"/>
              </a:ext>
            </a:extLst>
          </p:cNvPr>
          <p:cNvSpPr>
            <a:spLocks noRot="1" noChangeArrowheads="1" noTextEdit="1"/>
          </p:cNvSpPr>
          <p:nvPr>
            <p:ph type="sldImg"/>
          </p:nvPr>
        </p:nvSpPr>
        <p:spPr>
          <a:ln/>
        </p:spPr>
      </p:sp>
      <p:sp>
        <p:nvSpPr>
          <p:cNvPr id="217090" name="Rectangle 3">
            <a:extLst>
              <a:ext uri="{FF2B5EF4-FFF2-40B4-BE49-F238E27FC236}">
                <a16:creationId xmlns:a16="http://schemas.microsoft.com/office/drawing/2014/main" id="{EA6EE8F4-FC51-6C46-8010-E0B425E735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B06A8600-2C6A-864A-AC60-2A6A2B86E08B}"/>
              </a:ext>
            </a:extLst>
          </p:cNvPr>
          <p:cNvSpPr>
            <a:spLocks noGrp="1" noRot="1" noChangeAspect="1" noChangeArrowheads="1" noTextEdit="1"/>
          </p:cNvSpPr>
          <p:nvPr>
            <p:ph type="sldImg"/>
          </p:nvPr>
        </p:nvSpPr>
        <p:spPr>
          <a:ln/>
        </p:spPr>
      </p:sp>
      <p:sp>
        <p:nvSpPr>
          <p:cNvPr id="38914" name="Notes Placeholder 2">
            <a:extLst>
              <a:ext uri="{FF2B5EF4-FFF2-40B4-BE49-F238E27FC236}">
                <a16:creationId xmlns:a16="http://schemas.microsoft.com/office/drawing/2014/main" id="{C704C03F-9687-2E40-B084-3BD2A25CDE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rosmolen binnenin</a:t>
            </a:r>
          </a:p>
        </p:txBody>
      </p:sp>
      <p:sp>
        <p:nvSpPr>
          <p:cNvPr id="38915" name="Slide Number Placeholder 3">
            <a:extLst>
              <a:ext uri="{FF2B5EF4-FFF2-40B4-BE49-F238E27FC236}">
                <a16:creationId xmlns:a16="http://schemas.microsoft.com/office/drawing/2014/main" id="{81E9BC3D-2F60-B847-9789-02CBBE4E25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61A5DE9-8C4A-6E4B-A6CB-5657EB552087}" type="slidenum">
              <a:rPr lang="en-GB" altLang="en-US" smtClean="0"/>
              <a:pPr/>
              <a:t>14</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4" name="Picture 2" descr="master 1 600">
            <a:extLst>
              <a:ext uri="{FF2B5EF4-FFF2-40B4-BE49-F238E27FC236}">
                <a16:creationId xmlns:a16="http://schemas.microsoft.com/office/drawing/2014/main" id="{CDDF9233-1D2A-B04D-ACFE-B5E3F8BCBE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8775"/>
            <a:ext cx="9197975" cy="649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ctrTitle"/>
          </p:nvPr>
        </p:nvSpPr>
        <p:spPr>
          <a:xfrm>
            <a:off x="684213" y="2636838"/>
            <a:ext cx="7772400" cy="1470025"/>
          </a:xfrm>
        </p:spPr>
        <p:txBody>
          <a:bodyPr anchor="ctr"/>
          <a:lstStyle>
            <a:lvl1pPr>
              <a:defRPr/>
            </a:lvl1pPr>
          </a:lstStyle>
          <a:p>
            <a:r>
              <a:rPr lang="en-GB"/>
              <a:t>Click to edit Master title style</a:t>
            </a:r>
          </a:p>
        </p:txBody>
      </p:sp>
      <p:sp>
        <p:nvSpPr>
          <p:cNvPr id="5124" name="Rectangle 4"/>
          <p:cNvSpPr>
            <a:spLocks noGrp="1" noChangeArrowheads="1"/>
          </p:cNvSpPr>
          <p:nvPr>
            <p:ph type="subTitle" idx="1"/>
          </p:nvPr>
        </p:nvSpPr>
        <p:spPr>
          <a:xfrm>
            <a:off x="2051050" y="4292600"/>
            <a:ext cx="6400800" cy="622300"/>
          </a:xfrm>
        </p:spPr>
        <p:txBody>
          <a:bodyPr/>
          <a:lstStyle>
            <a:lvl1pPr marL="0" indent="0" algn="r">
              <a:buFont typeface="Wingdings" pitchFamily="2" charset="2"/>
              <a:buNone/>
              <a:defRPr>
                <a:solidFill>
                  <a:srgbClr val="1C91FF"/>
                </a:solidFill>
              </a:defRPr>
            </a:lvl1pPr>
          </a:lstStyle>
          <a:p>
            <a:r>
              <a:rPr lang="en-GB"/>
              <a:t>Click to edit Master subtitle style</a:t>
            </a:r>
          </a:p>
        </p:txBody>
      </p:sp>
      <p:sp>
        <p:nvSpPr>
          <p:cNvPr id="5" name="Rectangle 5">
            <a:extLst>
              <a:ext uri="{FF2B5EF4-FFF2-40B4-BE49-F238E27FC236}">
                <a16:creationId xmlns:a16="http://schemas.microsoft.com/office/drawing/2014/main" id="{D41655F7-6690-0547-9E5E-3B95B481A0E6}"/>
              </a:ext>
            </a:extLst>
          </p:cNvPr>
          <p:cNvSpPr>
            <a:spLocks noGrp="1" noChangeAspect="1" noChangeArrowheads="1"/>
          </p:cNvSpPr>
          <p:nvPr>
            <p:ph type="dt" sz="half" idx="10"/>
          </p:nvPr>
        </p:nvSpPr>
        <p:spPr bwMode="auto">
          <a:xfrm>
            <a:off x="6372225" y="5734050"/>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solidFill>
                  <a:srgbClr val="1C91FF"/>
                </a:solidFill>
                <a:latin typeface="CG Times" pitchFamily="18" charset="0"/>
              </a:defRPr>
            </a:lvl1pPr>
          </a:lstStyle>
          <a:p>
            <a:pPr>
              <a:defRPr/>
            </a:pPr>
            <a:fld id="{E04C498B-EE87-554C-9372-0CD24D2D0DEA}" type="datetime4">
              <a:rPr lang="nl-NL" altLang="en-US"/>
              <a:pPr>
                <a:defRPr/>
              </a:pPr>
              <a:t>10 september 2025</a:t>
            </a:fld>
            <a:endParaRPr lang="nl-NL" altLang="en-US"/>
          </a:p>
        </p:txBody>
      </p:sp>
      <p:sp>
        <p:nvSpPr>
          <p:cNvPr id="6" name="Rectangle 6">
            <a:extLst>
              <a:ext uri="{FF2B5EF4-FFF2-40B4-BE49-F238E27FC236}">
                <a16:creationId xmlns:a16="http://schemas.microsoft.com/office/drawing/2014/main" id="{EF41DB00-1240-774F-95CB-164448AFAFD1}"/>
              </a:ext>
            </a:extLst>
          </p:cNvPr>
          <p:cNvSpPr>
            <a:spLocks noGrp="1" noChangeAspect="1" noChangeArrowheads="1"/>
          </p:cNvSpPr>
          <p:nvPr>
            <p:ph type="sldNum" sz="quarter" idx="11"/>
          </p:nvPr>
        </p:nvSpPr>
        <p:spPr>
          <a:xfrm>
            <a:off x="6372225" y="6245225"/>
            <a:ext cx="2133600" cy="476250"/>
          </a:xfrm>
        </p:spPr>
        <p:txBody>
          <a:bodyPr/>
          <a:lstStyle>
            <a:lvl1pPr>
              <a:defRPr/>
            </a:lvl1pPr>
          </a:lstStyle>
          <a:p>
            <a:pPr>
              <a:defRPr/>
            </a:pPr>
            <a:fld id="{03D9239A-64A9-8E44-9F05-1E9B2778762F}" type="slidenum">
              <a:rPr lang="en-GB" altLang="en-US"/>
              <a:pPr>
                <a:defRPr/>
              </a:pPr>
              <a:t>‹#›</a:t>
            </a:fld>
            <a:endParaRPr lang="en-GB" altLang="en-US"/>
          </a:p>
        </p:txBody>
      </p:sp>
    </p:spTree>
    <p:extLst>
      <p:ext uri="{BB962C8B-B14F-4D97-AF65-F5344CB8AC3E}">
        <p14:creationId xmlns:p14="http://schemas.microsoft.com/office/powerpoint/2010/main" val="3628887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5">
            <a:extLst>
              <a:ext uri="{FF2B5EF4-FFF2-40B4-BE49-F238E27FC236}">
                <a16:creationId xmlns:a16="http://schemas.microsoft.com/office/drawing/2014/main" id="{5F13E45B-A965-9140-A09A-A892B40BEE1F}"/>
              </a:ext>
            </a:extLst>
          </p:cNvPr>
          <p:cNvSpPr>
            <a:spLocks noGrp="1" noChangeArrowheads="1"/>
          </p:cNvSpPr>
          <p:nvPr>
            <p:ph type="sldNum" sz="quarter" idx="10"/>
          </p:nvPr>
        </p:nvSpPr>
        <p:spPr>
          <a:ln/>
        </p:spPr>
        <p:txBody>
          <a:bodyPr/>
          <a:lstStyle>
            <a:lvl1pPr>
              <a:defRPr/>
            </a:lvl1pPr>
          </a:lstStyle>
          <a:p>
            <a:pPr>
              <a:defRPr/>
            </a:pPr>
            <a:fld id="{C084215E-1763-0143-AE21-EB62B805A141}" type="slidenum">
              <a:rPr lang="en-GB" altLang="en-US"/>
              <a:pPr>
                <a:defRPr/>
              </a:pPr>
              <a:t>‹#›</a:t>
            </a:fld>
            <a:endParaRPr lang="en-GB" altLang="en-US"/>
          </a:p>
        </p:txBody>
      </p:sp>
    </p:spTree>
    <p:extLst>
      <p:ext uri="{BB962C8B-B14F-4D97-AF65-F5344CB8AC3E}">
        <p14:creationId xmlns:p14="http://schemas.microsoft.com/office/powerpoint/2010/main" val="2730957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459538" y="690563"/>
            <a:ext cx="2000250" cy="5437187"/>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690563"/>
            <a:ext cx="5849938" cy="5437187"/>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5">
            <a:extLst>
              <a:ext uri="{FF2B5EF4-FFF2-40B4-BE49-F238E27FC236}">
                <a16:creationId xmlns:a16="http://schemas.microsoft.com/office/drawing/2014/main" id="{5C50CDBD-7D5E-1842-A2EB-B8CB4C42A312}"/>
              </a:ext>
            </a:extLst>
          </p:cNvPr>
          <p:cNvSpPr>
            <a:spLocks noGrp="1" noChangeArrowheads="1"/>
          </p:cNvSpPr>
          <p:nvPr>
            <p:ph type="sldNum" sz="quarter" idx="10"/>
          </p:nvPr>
        </p:nvSpPr>
        <p:spPr>
          <a:ln/>
        </p:spPr>
        <p:txBody>
          <a:bodyPr/>
          <a:lstStyle>
            <a:lvl1pPr>
              <a:defRPr/>
            </a:lvl1pPr>
          </a:lstStyle>
          <a:p>
            <a:pPr>
              <a:defRPr/>
            </a:pPr>
            <a:fld id="{124A7F3B-B437-0246-8881-5FC576EEC535}" type="slidenum">
              <a:rPr lang="en-GB" altLang="en-US"/>
              <a:pPr>
                <a:defRPr/>
              </a:pPr>
              <a:t>‹#›</a:t>
            </a:fld>
            <a:endParaRPr lang="en-GB" altLang="en-US"/>
          </a:p>
        </p:txBody>
      </p:sp>
    </p:spTree>
    <p:extLst>
      <p:ext uri="{BB962C8B-B14F-4D97-AF65-F5344CB8AC3E}">
        <p14:creationId xmlns:p14="http://schemas.microsoft.com/office/powerpoint/2010/main" val="1563712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el, tekst en illustratie">
    <p:spTree>
      <p:nvGrpSpPr>
        <p:cNvPr id="1" name=""/>
        <p:cNvGrpSpPr/>
        <p:nvPr/>
      </p:nvGrpSpPr>
      <p:grpSpPr>
        <a:xfrm>
          <a:off x="0" y="0"/>
          <a:ext cx="0" cy="0"/>
          <a:chOff x="0" y="0"/>
          <a:chExt cx="0" cy="0"/>
        </a:xfrm>
      </p:grpSpPr>
      <p:sp>
        <p:nvSpPr>
          <p:cNvPr id="2" name="Titel 1"/>
          <p:cNvSpPr>
            <a:spLocks noGrp="1"/>
          </p:cNvSpPr>
          <p:nvPr>
            <p:ph type="title"/>
          </p:nvPr>
        </p:nvSpPr>
        <p:spPr>
          <a:xfrm>
            <a:off x="468313" y="690563"/>
            <a:ext cx="7499350" cy="633412"/>
          </a:xfrm>
        </p:spPr>
        <p:txBody>
          <a:bodyPr/>
          <a:lstStyle/>
          <a:p>
            <a:r>
              <a:rPr lang="nl-NL"/>
              <a:t>Klik om de stijl te bewerken</a:t>
            </a:r>
          </a:p>
        </p:txBody>
      </p:sp>
      <p:sp>
        <p:nvSpPr>
          <p:cNvPr id="3" name="Tijdelijke aanduiding voor tekst 2"/>
          <p:cNvSpPr>
            <a:spLocks noGrp="1"/>
          </p:cNvSpPr>
          <p:nvPr>
            <p:ph type="body" sz="half" idx="1"/>
          </p:nvPr>
        </p:nvSpPr>
        <p:spPr>
          <a:xfrm>
            <a:off x="457200" y="1412875"/>
            <a:ext cx="3924300" cy="471487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llustratie 3"/>
          <p:cNvSpPr>
            <a:spLocks noGrp="1"/>
          </p:cNvSpPr>
          <p:nvPr>
            <p:ph type="clipArt" sz="half" idx="2"/>
          </p:nvPr>
        </p:nvSpPr>
        <p:spPr>
          <a:xfrm>
            <a:off x="4533900" y="1412875"/>
            <a:ext cx="3925888" cy="4714875"/>
          </a:xfrm>
        </p:spPr>
        <p:txBody>
          <a:bodyPr/>
          <a:lstStyle/>
          <a:p>
            <a:pPr lvl="0"/>
            <a:endParaRPr lang="nl-NL" noProof="0"/>
          </a:p>
        </p:txBody>
      </p:sp>
      <p:sp>
        <p:nvSpPr>
          <p:cNvPr id="5" name="Rectangle 5">
            <a:extLst>
              <a:ext uri="{FF2B5EF4-FFF2-40B4-BE49-F238E27FC236}">
                <a16:creationId xmlns:a16="http://schemas.microsoft.com/office/drawing/2014/main" id="{92ADA495-9CB4-9040-8F13-25EB29E28E7D}"/>
              </a:ext>
            </a:extLst>
          </p:cNvPr>
          <p:cNvSpPr>
            <a:spLocks noGrp="1" noChangeArrowheads="1"/>
          </p:cNvSpPr>
          <p:nvPr>
            <p:ph type="sldNum" sz="quarter" idx="10"/>
          </p:nvPr>
        </p:nvSpPr>
        <p:spPr>
          <a:ln/>
        </p:spPr>
        <p:txBody>
          <a:bodyPr/>
          <a:lstStyle>
            <a:lvl1pPr>
              <a:defRPr/>
            </a:lvl1pPr>
          </a:lstStyle>
          <a:p>
            <a:pPr>
              <a:defRPr/>
            </a:pPr>
            <a:fld id="{0E4BD200-9164-9B46-93B8-3B544E77E933}" type="slidenum">
              <a:rPr lang="en-GB" altLang="en-US"/>
              <a:pPr>
                <a:defRPr/>
              </a:pPr>
              <a:t>‹#›</a:t>
            </a:fld>
            <a:endParaRPr lang="en-GB" altLang="en-US"/>
          </a:p>
        </p:txBody>
      </p:sp>
    </p:spTree>
    <p:extLst>
      <p:ext uri="{BB962C8B-B14F-4D97-AF65-F5344CB8AC3E}">
        <p14:creationId xmlns:p14="http://schemas.microsoft.com/office/powerpoint/2010/main" val="2735588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5">
            <a:extLst>
              <a:ext uri="{FF2B5EF4-FFF2-40B4-BE49-F238E27FC236}">
                <a16:creationId xmlns:a16="http://schemas.microsoft.com/office/drawing/2014/main" id="{4A31C734-C3B8-E04D-BA2C-30ACF03BD264}"/>
              </a:ext>
            </a:extLst>
          </p:cNvPr>
          <p:cNvSpPr>
            <a:spLocks noGrp="1" noChangeArrowheads="1"/>
          </p:cNvSpPr>
          <p:nvPr>
            <p:ph type="sldNum" sz="quarter" idx="10"/>
          </p:nvPr>
        </p:nvSpPr>
        <p:spPr>
          <a:ln/>
        </p:spPr>
        <p:txBody>
          <a:bodyPr/>
          <a:lstStyle>
            <a:lvl1pPr>
              <a:defRPr/>
            </a:lvl1pPr>
          </a:lstStyle>
          <a:p>
            <a:pPr>
              <a:defRPr/>
            </a:pPr>
            <a:fld id="{52EFD459-A678-9F47-AAA4-1564554689FF}" type="slidenum">
              <a:rPr lang="en-GB" altLang="en-US"/>
              <a:pPr>
                <a:defRPr/>
              </a:pPr>
              <a:t>‹#›</a:t>
            </a:fld>
            <a:endParaRPr lang="en-GB" altLang="en-US"/>
          </a:p>
        </p:txBody>
      </p:sp>
    </p:spTree>
    <p:extLst>
      <p:ext uri="{BB962C8B-B14F-4D97-AF65-F5344CB8AC3E}">
        <p14:creationId xmlns:p14="http://schemas.microsoft.com/office/powerpoint/2010/main" val="574824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5">
            <a:extLst>
              <a:ext uri="{FF2B5EF4-FFF2-40B4-BE49-F238E27FC236}">
                <a16:creationId xmlns:a16="http://schemas.microsoft.com/office/drawing/2014/main" id="{654D15D0-F5F7-2945-BADB-8BA7152AE916}"/>
              </a:ext>
            </a:extLst>
          </p:cNvPr>
          <p:cNvSpPr>
            <a:spLocks noGrp="1" noChangeArrowheads="1"/>
          </p:cNvSpPr>
          <p:nvPr>
            <p:ph type="sldNum" sz="quarter" idx="10"/>
          </p:nvPr>
        </p:nvSpPr>
        <p:spPr>
          <a:ln/>
        </p:spPr>
        <p:txBody>
          <a:bodyPr/>
          <a:lstStyle>
            <a:lvl1pPr>
              <a:defRPr/>
            </a:lvl1pPr>
          </a:lstStyle>
          <a:p>
            <a:pPr>
              <a:defRPr/>
            </a:pPr>
            <a:fld id="{8725BF6F-D31E-9C43-8FA8-41C8FAD0E1AE}" type="slidenum">
              <a:rPr lang="en-GB" altLang="en-US"/>
              <a:pPr>
                <a:defRPr/>
              </a:pPr>
              <a:t>‹#›</a:t>
            </a:fld>
            <a:endParaRPr lang="en-GB" altLang="en-US"/>
          </a:p>
        </p:txBody>
      </p:sp>
    </p:spTree>
    <p:extLst>
      <p:ext uri="{BB962C8B-B14F-4D97-AF65-F5344CB8AC3E}">
        <p14:creationId xmlns:p14="http://schemas.microsoft.com/office/powerpoint/2010/main" val="2735384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412875"/>
            <a:ext cx="3924300" cy="4714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533900" y="1412875"/>
            <a:ext cx="3925888" cy="4714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5">
            <a:extLst>
              <a:ext uri="{FF2B5EF4-FFF2-40B4-BE49-F238E27FC236}">
                <a16:creationId xmlns:a16="http://schemas.microsoft.com/office/drawing/2014/main" id="{695618F7-FBB7-F24A-80FB-6BEE4C746298}"/>
              </a:ext>
            </a:extLst>
          </p:cNvPr>
          <p:cNvSpPr>
            <a:spLocks noGrp="1" noChangeArrowheads="1"/>
          </p:cNvSpPr>
          <p:nvPr>
            <p:ph type="sldNum" sz="quarter" idx="10"/>
          </p:nvPr>
        </p:nvSpPr>
        <p:spPr>
          <a:ln/>
        </p:spPr>
        <p:txBody>
          <a:bodyPr/>
          <a:lstStyle>
            <a:lvl1pPr>
              <a:defRPr/>
            </a:lvl1pPr>
          </a:lstStyle>
          <a:p>
            <a:pPr>
              <a:defRPr/>
            </a:pPr>
            <a:fld id="{1C5A8566-D914-1D45-8C80-E89C95484938}" type="slidenum">
              <a:rPr lang="en-GB" altLang="en-US"/>
              <a:pPr>
                <a:defRPr/>
              </a:pPr>
              <a:t>‹#›</a:t>
            </a:fld>
            <a:endParaRPr lang="en-GB" altLang="en-US"/>
          </a:p>
        </p:txBody>
      </p:sp>
    </p:spTree>
    <p:extLst>
      <p:ext uri="{BB962C8B-B14F-4D97-AF65-F5344CB8AC3E}">
        <p14:creationId xmlns:p14="http://schemas.microsoft.com/office/powerpoint/2010/main" val="2344317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5">
            <a:extLst>
              <a:ext uri="{FF2B5EF4-FFF2-40B4-BE49-F238E27FC236}">
                <a16:creationId xmlns:a16="http://schemas.microsoft.com/office/drawing/2014/main" id="{4481B173-3145-CD42-83CA-0BB0D11C36D3}"/>
              </a:ext>
            </a:extLst>
          </p:cNvPr>
          <p:cNvSpPr>
            <a:spLocks noGrp="1" noChangeArrowheads="1"/>
          </p:cNvSpPr>
          <p:nvPr>
            <p:ph type="sldNum" sz="quarter" idx="10"/>
          </p:nvPr>
        </p:nvSpPr>
        <p:spPr>
          <a:ln/>
        </p:spPr>
        <p:txBody>
          <a:bodyPr/>
          <a:lstStyle>
            <a:lvl1pPr>
              <a:defRPr/>
            </a:lvl1pPr>
          </a:lstStyle>
          <a:p>
            <a:pPr>
              <a:defRPr/>
            </a:pPr>
            <a:fld id="{0701AD61-32DA-0C45-9CE4-1C63791685F2}" type="slidenum">
              <a:rPr lang="en-GB" altLang="en-US"/>
              <a:pPr>
                <a:defRPr/>
              </a:pPr>
              <a:t>‹#›</a:t>
            </a:fld>
            <a:endParaRPr lang="en-GB" altLang="en-US"/>
          </a:p>
        </p:txBody>
      </p:sp>
    </p:spTree>
    <p:extLst>
      <p:ext uri="{BB962C8B-B14F-4D97-AF65-F5344CB8AC3E}">
        <p14:creationId xmlns:p14="http://schemas.microsoft.com/office/powerpoint/2010/main" val="1049150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5">
            <a:extLst>
              <a:ext uri="{FF2B5EF4-FFF2-40B4-BE49-F238E27FC236}">
                <a16:creationId xmlns:a16="http://schemas.microsoft.com/office/drawing/2014/main" id="{E95C8C6A-4036-BA4D-9AB3-CC720D034554}"/>
              </a:ext>
            </a:extLst>
          </p:cNvPr>
          <p:cNvSpPr>
            <a:spLocks noGrp="1" noChangeArrowheads="1"/>
          </p:cNvSpPr>
          <p:nvPr>
            <p:ph type="sldNum" sz="quarter" idx="10"/>
          </p:nvPr>
        </p:nvSpPr>
        <p:spPr>
          <a:ln/>
        </p:spPr>
        <p:txBody>
          <a:bodyPr/>
          <a:lstStyle>
            <a:lvl1pPr>
              <a:defRPr/>
            </a:lvl1pPr>
          </a:lstStyle>
          <a:p>
            <a:pPr>
              <a:defRPr/>
            </a:pPr>
            <a:fld id="{7787EA75-1FBB-3047-926F-1305F27423D0}" type="slidenum">
              <a:rPr lang="en-GB" altLang="en-US"/>
              <a:pPr>
                <a:defRPr/>
              </a:pPr>
              <a:t>‹#›</a:t>
            </a:fld>
            <a:endParaRPr lang="en-GB" altLang="en-US"/>
          </a:p>
        </p:txBody>
      </p:sp>
    </p:spTree>
    <p:extLst>
      <p:ext uri="{BB962C8B-B14F-4D97-AF65-F5344CB8AC3E}">
        <p14:creationId xmlns:p14="http://schemas.microsoft.com/office/powerpoint/2010/main" val="1931145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F915C9A3-17AE-464B-9D9A-179B999E12DF}"/>
              </a:ext>
            </a:extLst>
          </p:cNvPr>
          <p:cNvSpPr>
            <a:spLocks noGrp="1" noChangeArrowheads="1"/>
          </p:cNvSpPr>
          <p:nvPr>
            <p:ph type="sldNum" sz="quarter" idx="10"/>
          </p:nvPr>
        </p:nvSpPr>
        <p:spPr>
          <a:ln/>
        </p:spPr>
        <p:txBody>
          <a:bodyPr/>
          <a:lstStyle>
            <a:lvl1pPr>
              <a:defRPr/>
            </a:lvl1pPr>
          </a:lstStyle>
          <a:p>
            <a:pPr>
              <a:defRPr/>
            </a:pPr>
            <a:fld id="{32D42BAA-3C16-C048-BE7E-673121A5A733}" type="slidenum">
              <a:rPr lang="en-GB" altLang="en-US"/>
              <a:pPr>
                <a:defRPr/>
              </a:pPr>
              <a:t>‹#›</a:t>
            </a:fld>
            <a:endParaRPr lang="en-GB" altLang="en-US"/>
          </a:p>
        </p:txBody>
      </p:sp>
    </p:spTree>
    <p:extLst>
      <p:ext uri="{BB962C8B-B14F-4D97-AF65-F5344CB8AC3E}">
        <p14:creationId xmlns:p14="http://schemas.microsoft.com/office/powerpoint/2010/main" val="20988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5">
            <a:extLst>
              <a:ext uri="{FF2B5EF4-FFF2-40B4-BE49-F238E27FC236}">
                <a16:creationId xmlns:a16="http://schemas.microsoft.com/office/drawing/2014/main" id="{1900E9AF-B65C-9543-93E1-5680EA831313}"/>
              </a:ext>
            </a:extLst>
          </p:cNvPr>
          <p:cNvSpPr>
            <a:spLocks noGrp="1" noChangeArrowheads="1"/>
          </p:cNvSpPr>
          <p:nvPr>
            <p:ph type="sldNum" sz="quarter" idx="10"/>
          </p:nvPr>
        </p:nvSpPr>
        <p:spPr>
          <a:ln/>
        </p:spPr>
        <p:txBody>
          <a:bodyPr/>
          <a:lstStyle>
            <a:lvl1pPr>
              <a:defRPr/>
            </a:lvl1pPr>
          </a:lstStyle>
          <a:p>
            <a:pPr>
              <a:defRPr/>
            </a:pPr>
            <a:fld id="{D7579CAF-4DD1-1648-8D10-616D42527DCC}" type="slidenum">
              <a:rPr lang="en-GB" altLang="en-US"/>
              <a:pPr>
                <a:defRPr/>
              </a:pPr>
              <a:t>‹#›</a:t>
            </a:fld>
            <a:endParaRPr lang="en-GB" altLang="en-US"/>
          </a:p>
        </p:txBody>
      </p:sp>
    </p:spTree>
    <p:extLst>
      <p:ext uri="{BB962C8B-B14F-4D97-AF65-F5344CB8AC3E}">
        <p14:creationId xmlns:p14="http://schemas.microsoft.com/office/powerpoint/2010/main" val="3191547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5">
            <a:extLst>
              <a:ext uri="{FF2B5EF4-FFF2-40B4-BE49-F238E27FC236}">
                <a16:creationId xmlns:a16="http://schemas.microsoft.com/office/drawing/2014/main" id="{9D961A03-09CE-364F-A14D-61E9A3315399}"/>
              </a:ext>
            </a:extLst>
          </p:cNvPr>
          <p:cNvSpPr>
            <a:spLocks noGrp="1" noChangeArrowheads="1"/>
          </p:cNvSpPr>
          <p:nvPr>
            <p:ph type="sldNum" sz="quarter" idx="10"/>
          </p:nvPr>
        </p:nvSpPr>
        <p:spPr>
          <a:ln/>
        </p:spPr>
        <p:txBody>
          <a:bodyPr/>
          <a:lstStyle>
            <a:lvl1pPr>
              <a:defRPr/>
            </a:lvl1pPr>
          </a:lstStyle>
          <a:p>
            <a:pPr>
              <a:defRPr/>
            </a:pPr>
            <a:fld id="{7CB697AF-FAE8-3742-9A77-D06EBFB6C289}" type="slidenum">
              <a:rPr lang="en-GB" altLang="en-US"/>
              <a:pPr>
                <a:defRPr/>
              </a:pPr>
              <a:t>‹#›</a:t>
            </a:fld>
            <a:endParaRPr lang="en-GB" altLang="en-US"/>
          </a:p>
        </p:txBody>
      </p:sp>
    </p:spTree>
    <p:extLst>
      <p:ext uri="{BB962C8B-B14F-4D97-AF65-F5344CB8AC3E}">
        <p14:creationId xmlns:p14="http://schemas.microsoft.com/office/powerpoint/2010/main" val="3001642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master 2 600">
            <a:extLst>
              <a:ext uri="{FF2B5EF4-FFF2-40B4-BE49-F238E27FC236}">
                <a16:creationId xmlns:a16="http://schemas.microsoft.com/office/drawing/2014/main" id="{B193F6DC-2061-064A-939B-8C01863871A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97975" cy="649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a:extLst>
              <a:ext uri="{FF2B5EF4-FFF2-40B4-BE49-F238E27FC236}">
                <a16:creationId xmlns:a16="http://schemas.microsoft.com/office/drawing/2014/main" id="{7831F1EF-8F65-A247-8ACF-1B2A3258FF6E}"/>
              </a:ext>
            </a:extLst>
          </p:cNvPr>
          <p:cNvSpPr>
            <a:spLocks noGrp="1" noChangeArrowheads="1"/>
          </p:cNvSpPr>
          <p:nvPr>
            <p:ph type="title"/>
          </p:nvPr>
        </p:nvSpPr>
        <p:spPr bwMode="auto">
          <a:xfrm>
            <a:off x="468313" y="690563"/>
            <a:ext cx="749935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en-US"/>
              <a:t>Click to edit Master title style</a:t>
            </a:r>
          </a:p>
        </p:txBody>
      </p:sp>
      <p:sp>
        <p:nvSpPr>
          <p:cNvPr id="1028" name="Rectangle 4">
            <a:extLst>
              <a:ext uri="{FF2B5EF4-FFF2-40B4-BE49-F238E27FC236}">
                <a16:creationId xmlns:a16="http://schemas.microsoft.com/office/drawing/2014/main" id="{E89E27DE-B267-B445-A4E7-7B34501559E2}"/>
              </a:ext>
            </a:extLst>
          </p:cNvPr>
          <p:cNvSpPr>
            <a:spLocks noGrp="1" noChangeArrowheads="1"/>
          </p:cNvSpPr>
          <p:nvPr>
            <p:ph type="body" idx="1"/>
          </p:nvPr>
        </p:nvSpPr>
        <p:spPr bwMode="auto">
          <a:xfrm>
            <a:off x="457200" y="1412875"/>
            <a:ext cx="8002588"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en-US"/>
              <a:t>Click to edit Master text styles</a:t>
            </a:r>
          </a:p>
          <a:p>
            <a:pPr lvl="1"/>
            <a:r>
              <a:rPr lang="nl-NL" altLang="en-US"/>
              <a:t>Second level</a:t>
            </a:r>
          </a:p>
          <a:p>
            <a:pPr lvl="2"/>
            <a:r>
              <a:rPr lang="nl-NL" altLang="en-US"/>
              <a:t>Third level</a:t>
            </a:r>
          </a:p>
          <a:p>
            <a:pPr lvl="3"/>
            <a:r>
              <a:rPr lang="nl-NL" altLang="en-US"/>
              <a:t>Fourth level</a:t>
            </a:r>
          </a:p>
          <a:p>
            <a:pPr lvl="4"/>
            <a:r>
              <a:rPr lang="nl-NL" altLang="en-US"/>
              <a:t>Fifth level</a:t>
            </a:r>
          </a:p>
        </p:txBody>
      </p:sp>
      <p:sp>
        <p:nvSpPr>
          <p:cNvPr id="4101" name="Rectangle 5">
            <a:extLst>
              <a:ext uri="{FF2B5EF4-FFF2-40B4-BE49-F238E27FC236}">
                <a16:creationId xmlns:a16="http://schemas.microsoft.com/office/drawing/2014/main" id="{59727671-266F-5A4C-8569-AF5D25C4C945}"/>
              </a:ext>
            </a:extLst>
          </p:cNvPr>
          <p:cNvSpPr>
            <a:spLocks noGrp="1" noChangeArrowheads="1"/>
          </p:cNvSpPr>
          <p:nvPr>
            <p:ph type="sldNum" sz="quarter" idx="4"/>
          </p:nvPr>
        </p:nvSpPr>
        <p:spPr bwMode="auto">
          <a:xfrm>
            <a:off x="6372225" y="624363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1C91FF"/>
                </a:solidFill>
                <a:latin typeface="CG Times" pitchFamily="18" charset="0"/>
              </a:defRPr>
            </a:lvl1pPr>
          </a:lstStyle>
          <a:p>
            <a:pPr>
              <a:defRPr/>
            </a:pPr>
            <a:fld id="{9D017FC3-E590-0341-908E-CF85D4414347}"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882"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l" rtl="0" eaLnBrk="0" fontAlgn="base" hangingPunct="0">
        <a:spcBef>
          <a:spcPct val="0"/>
        </a:spcBef>
        <a:spcAft>
          <a:spcPct val="0"/>
        </a:spcAft>
        <a:defRPr sz="3600">
          <a:solidFill>
            <a:srgbClr val="1C91FF"/>
          </a:solidFill>
          <a:latin typeface="+mj-lt"/>
          <a:ea typeface="ＭＳ Ｐゴシック" charset="0"/>
          <a:cs typeface="+mj-cs"/>
        </a:defRPr>
      </a:lvl1pPr>
      <a:lvl2pPr algn="l" rtl="0" eaLnBrk="0" fontAlgn="base" hangingPunct="0">
        <a:spcBef>
          <a:spcPct val="0"/>
        </a:spcBef>
        <a:spcAft>
          <a:spcPct val="0"/>
        </a:spcAft>
        <a:defRPr sz="3600">
          <a:solidFill>
            <a:srgbClr val="1C91FF"/>
          </a:solidFill>
          <a:latin typeface="CG Times" pitchFamily="18" charset="0"/>
          <a:ea typeface="ＭＳ Ｐゴシック" charset="0"/>
        </a:defRPr>
      </a:lvl2pPr>
      <a:lvl3pPr algn="l" rtl="0" eaLnBrk="0" fontAlgn="base" hangingPunct="0">
        <a:spcBef>
          <a:spcPct val="0"/>
        </a:spcBef>
        <a:spcAft>
          <a:spcPct val="0"/>
        </a:spcAft>
        <a:defRPr sz="3600">
          <a:solidFill>
            <a:srgbClr val="1C91FF"/>
          </a:solidFill>
          <a:latin typeface="CG Times" pitchFamily="18" charset="0"/>
          <a:ea typeface="ＭＳ Ｐゴシック" charset="0"/>
        </a:defRPr>
      </a:lvl3pPr>
      <a:lvl4pPr algn="l" rtl="0" eaLnBrk="0" fontAlgn="base" hangingPunct="0">
        <a:spcBef>
          <a:spcPct val="0"/>
        </a:spcBef>
        <a:spcAft>
          <a:spcPct val="0"/>
        </a:spcAft>
        <a:defRPr sz="3600">
          <a:solidFill>
            <a:srgbClr val="1C91FF"/>
          </a:solidFill>
          <a:latin typeface="CG Times" pitchFamily="18" charset="0"/>
          <a:ea typeface="ＭＳ Ｐゴシック" charset="0"/>
        </a:defRPr>
      </a:lvl4pPr>
      <a:lvl5pPr algn="l" rtl="0" eaLnBrk="0" fontAlgn="base" hangingPunct="0">
        <a:spcBef>
          <a:spcPct val="0"/>
        </a:spcBef>
        <a:spcAft>
          <a:spcPct val="0"/>
        </a:spcAft>
        <a:defRPr sz="3600">
          <a:solidFill>
            <a:srgbClr val="1C91FF"/>
          </a:solidFill>
          <a:latin typeface="CG Times" pitchFamily="18" charset="0"/>
          <a:ea typeface="ＭＳ Ｐゴシック" charset="0"/>
        </a:defRPr>
      </a:lvl5pPr>
      <a:lvl6pPr marL="457200" algn="l" rtl="0" fontAlgn="base">
        <a:spcBef>
          <a:spcPct val="0"/>
        </a:spcBef>
        <a:spcAft>
          <a:spcPct val="0"/>
        </a:spcAft>
        <a:defRPr sz="3600">
          <a:solidFill>
            <a:srgbClr val="1C91FF"/>
          </a:solidFill>
          <a:latin typeface="CG Times" pitchFamily="18" charset="0"/>
        </a:defRPr>
      </a:lvl6pPr>
      <a:lvl7pPr marL="914400" algn="l" rtl="0" fontAlgn="base">
        <a:spcBef>
          <a:spcPct val="0"/>
        </a:spcBef>
        <a:spcAft>
          <a:spcPct val="0"/>
        </a:spcAft>
        <a:defRPr sz="3600">
          <a:solidFill>
            <a:srgbClr val="1C91FF"/>
          </a:solidFill>
          <a:latin typeface="CG Times" pitchFamily="18" charset="0"/>
        </a:defRPr>
      </a:lvl7pPr>
      <a:lvl8pPr marL="1371600" algn="l" rtl="0" fontAlgn="base">
        <a:spcBef>
          <a:spcPct val="0"/>
        </a:spcBef>
        <a:spcAft>
          <a:spcPct val="0"/>
        </a:spcAft>
        <a:defRPr sz="3600">
          <a:solidFill>
            <a:srgbClr val="1C91FF"/>
          </a:solidFill>
          <a:latin typeface="CG Times" pitchFamily="18" charset="0"/>
        </a:defRPr>
      </a:lvl8pPr>
      <a:lvl9pPr marL="1828800" algn="l" rtl="0" fontAlgn="base">
        <a:spcBef>
          <a:spcPct val="0"/>
        </a:spcBef>
        <a:spcAft>
          <a:spcPct val="0"/>
        </a:spcAft>
        <a:defRPr sz="3600">
          <a:solidFill>
            <a:srgbClr val="1C91FF"/>
          </a:solidFill>
          <a:latin typeface="CG Times" pitchFamily="18" charset="0"/>
        </a:defRPr>
      </a:lvl9pPr>
    </p:titleStyle>
    <p:bodyStyle>
      <a:lvl1pPr marL="342900" indent="-342900" algn="l" rtl="0" eaLnBrk="0" fontAlgn="base" hangingPunct="0">
        <a:spcBef>
          <a:spcPct val="20000"/>
        </a:spcBef>
        <a:spcAft>
          <a:spcPct val="0"/>
        </a:spcAft>
        <a:buClr>
          <a:srgbClr val="1C91FF"/>
        </a:buClr>
        <a:buSzPct val="75000"/>
        <a:buFont typeface="Wingdings" pitchFamily="2" charset="2"/>
        <a:buChar char="q"/>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rgbClr val="1C91FF"/>
        </a:buClr>
        <a:buSzPct val="75000"/>
        <a:buFont typeface="Wingdings" pitchFamily="2" charset="2"/>
        <a:buChar char="q"/>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1C91FF"/>
        </a:buClr>
        <a:buSzPct val="75000"/>
        <a:buFont typeface="Wingdings" pitchFamily="2" charset="2"/>
        <a:buChar char="q"/>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mn-lt"/>
          <a:ea typeface="ＭＳ Ｐゴシック" charset="0"/>
        </a:defRPr>
      </a:lvl5pPr>
      <a:lvl6pPr marL="2514600" indent="-228600" algn="l" rtl="0" fontAlgn="base">
        <a:spcBef>
          <a:spcPct val="20000"/>
        </a:spcBef>
        <a:spcAft>
          <a:spcPct val="0"/>
        </a:spcAft>
        <a:buClr>
          <a:srgbClr val="1C91FF"/>
        </a:buClr>
        <a:buSzPct val="75000"/>
        <a:buFont typeface="Wingdings" pitchFamily="2" charset="2"/>
        <a:buChar char="q"/>
        <a:defRPr sz="2000">
          <a:solidFill>
            <a:schemeClr val="tx1"/>
          </a:solidFill>
          <a:latin typeface="+mn-lt"/>
        </a:defRPr>
      </a:lvl6pPr>
      <a:lvl7pPr marL="2971800" indent="-228600" algn="l" rtl="0" fontAlgn="base">
        <a:spcBef>
          <a:spcPct val="20000"/>
        </a:spcBef>
        <a:spcAft>
          <a:spcPct val="0"/>
        </a:spcAft>
        <a:buClr>
          <a:srgbClr val="1C91FF"/>
        </a:buClr>
        <a:buSzPct val="75000"/>
        <a:buFont typeface="Wingdings" pitchFamily="2" charset="2"/>
        <a:buChar char="q"/>
        <a:defRPr sz="2000">
          <a:solidFill>
            <a:schemeClr val="tx1"/>
          </a:solidFill>
          <a:latin typeface="+mn-lt"/>
        </a:defRPr>
      </a:lvl7pPr>
      <a:lvl8pPr marL="3429000" indent="-228600" algn="l" rtl="0" fontAlgn="base">
        <a:spcBef>
          <a:spcPct val="20000"/>
        </a:spcBef>
        <a:spcAft>
          <a:spcPct val="0"/>
        </a:spcAft>
        <a:buClr>
          <a:srgbClr val="1C91FF"/>
        </a:buClr>
        <a:buSzPct val="75000"/>
        <a:buFont typeface="Wingdings" pitchFamily="2" charset="2"/>
        <a:buChar char="q"/>
        <a:defRPr sz="2000">
          <a:solidFill>
            <a:schemeClr val="tx1"/>
          </a:solidFill>
          <a:latin typeface="+mn-lt"/>
        </a:defRPr>
      </a:lvl8pPr>
      <a:lvl9pPr marL="3886200" indent="-228600" algn="l" rtl="0" fontAlgn="base">
        <a:spcBef>
          <a:spcPct val="20000"/>
        </a:spcBef>
        <a:spcAft>
          <a:spcPct val="0"/>
        </a:spcAft>
        <a:buClr>
          <a:srgbClr val="1C91FF"/>
        </a:buClr>
        <a:buSzPct val="75000"/>
        <a:buFont typeface="Wingdings" pitchFamily="2" charset="2"/>
        <a:buChar char="q"/>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commons.wikimedia.org/wiki/File:Overshot_water_wheel_schematic.svg"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hyperlink" Target="http://commons.wikimedia.org/wiki/File:Schiffmuehle02.jpg" TargetMode="External"/><Relationship Id="rId4" Type="http://schemas.openxmlformats.org/officeDocument/2006/relationships/hyperlink" Target="http://commons.wikimedia.org/wiki/File:Breastshot_water_wheel_schematic.svg" TargetMode="External"/></Relationships>
</file>

<file path=ppt/slides/_rels/slide114.xml.rels><?xml version="1.0" encoding="UTF-8" standalone="yes"?>
<Relationships xmlns="http://schemas.openxmlformats.org/package/2006/relationships"><Relationship Id="rId8" Type="http://schemas.openxmlformats.org/officeDocument/2006/relationships/hyperlink" Target="http://commons.wikimedia.org/wiki/File:Pelton_wheel_turbine_in_Barcelona.jpg" TargetMode="External"/><Relationship Id="rId13" Type="http://schemas.openxmlformats.org/officeDocument/2006/relationships/hyperlink" Target="http://de.wikipedia.org/wiki/User:Ingo2802" TargetMode="External"/><Relationship Id="rId3" Type="http://schemas.openxmlformats.org/officeDocument/2006/relationships/hyperlink" Target="http://www.flickr.com/photos/quistnix/" TargetMode="External"/><Relationship Id="rId7" Type="http://schemas.openxmlformats.org/officeDocument/2006/relationships/hyperlink" Target="http://commons.wikimedia.org/wiki/User:Andy_Dingley" TargetMode="External"/><Relationship Id="rId12" Type="http://schemas.openxmlformats.org/officeDocument/2006/relationships/hyperlink" Target="http://commons.wikimedia.org/wiki/File:Girante_Francis.jpg"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hyperlink" Target="http://commons.wikimedia.org/wiki/Image:Water_turbine.jpg" TargetMode="External"/><Relationship Id="rId11" Type="http://schemas.openxmlformats.org/officeDocument/2006/relationships/hyperlink" Target="http://commons.wikimedia.org/wiki/File:Francis_Turbine_complete.jpg" TargetMode="External"/><Relationship Id="rId5" Type="http://schemas.openxmlformats.org/officeDocument/2006/relationships/hyperlink" Target="http://nl.wikipedia.org/wiki/Afbeelding:2006-05-02_17.59_Arnhem-Elden,_molen.JPG" TargetMode="External"/><Relationship Id="rId10" Type="http://schemas.openxmlformats.org/officeDocument/2006/relationships/hyperlink" Target="http://de.wikipedia.org/wiki/Benutzer:Stahlkocher" TargetMode="External"/><Relationship Id="rId4" Type="http://schemas.openxmlformats.org/officeDocument/2006/relationships/hyperlink" Target="http://nl.wikipedia.org/wiki/Afbeelding:Zaandam_Roosmolen_Kalverpolder.jpg" TargetMode="External"/><Relationship Id="rId9" Type="http://schemas.openxmlformats.org/officeDocument/2006/relationships/hyperlink" Target="http://commons.wikimedia.org/wiki/File:Pelton_wheel_(US_Patent,_October_1880).jpg" TargetMode="Externa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12.jpe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upload.wikimedia.org/wikipedia/commons/5/53/Overshot_water_wheel_schematic.svg" TargetMode="External"/><Relationship Id="rId7" Type="http://schemas.openxmlformats.org/officeDocument/2006/relationships/hyperlink" Target="http://upload.wikimedia.org/wikipedia/commons/1/12/Undershot_water_wheel_schematic.svg"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hyperlink" Target="http://upload.wikimedia.org/wikipedia/commons/8/86/Breastshot_water_wheel_schematic.svg" TargetMode="External"/><Relationship Id="rId10" Type="http://schemas.openxmlformats.org/officeDocument/2006/relationships/image" Target="../media/image40.jpeg"/><Relationship Id="rId4" Type="http://schemas.openxmlformats.org/officeDocument/2006/relationships/image" Target="../media/image37.png"/><Relationship Id="rId9" Type="http://schemas.openxmlformats.org/officeDocument/2006/relationships/hyperlink" Target="http://upload.wikimedia.org/wikipedia/commons/e/e2/Schiffmuehle02.jp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46.jpeg"/><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hyperlink" Target="http://upload.wikimedia.org/wikipedia/commons/2/28/Francis_Turbine_complete.jpg" TargetMode="External"/><Relationship Id="rId7"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hyperlink" Target="http://upload.wikimedia.org/wikipedia/commons/f/f8/Pelton_wheel_(US_Patent,_October_1880).jpg" TargetMode="External"/><Relationship Id="rId5" Type="http://schemas.openxmlformats.org/officeDocument/2006/relationships/image" Target="../media/image48.jpeg"/><Relationship Id="rId10" Type="http://schemas.openxmlformats.org/officeDocument/2006/relationships/image" Target="../media/image51.jpeg"/><Relationship Id="rId4" Type="http://schemas.openxmlformats.org/officeDocument/2006/relationships/image" Target="../media/image47.jpeg"/><Relationship Id="rId9" Type="http://schemas.openxmlformats.org/officeDocument/2006/relationships/hyperlink" Target="http://upload.wikimedia.org/wikipedia/commons/6/68/Girante_Francis.jp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hyperlink" Target="https://www.officielebekendmakingen.nl/" TargetMode="External"/><Relationship Id="rId2" Type="http://schemas.openxmlformats.org/officeDocument/2006/relationships/hyperlink" Target="https://www.overheid.nl/berichten-over-uw-buurt" TargetMode="External"/><Relationship Id="rId1" Type="http://schemas.openxmlformats.org/officeDocument/2006/relationships/slideLayout" Target="../slideLayouts/slideLayout2.xml"/><Relationship Id="rId4" Type="http://schemas.openxmlformats.org/officeDocument/2006/relationships/hyperlink" Target="https://www.ruimtelijkeplannen.nl/"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5">
            <a:extLst>
              <a:ext uri="{FF2B5EF4-FFF2-40B4-BE49-F238E27FC236}">
                <a16:creationId xmlns:a16="http://schemas.microsoft.com/office/drawing/2014/main" id="{8E7307C1-0F9C-CE46-973A-84D606DEBFEF}"/>
              </a:ext>
            </a:extLst>
          </p:cNvPr>
          <p:cNvSpPr>
            <a:spLocks noGrp="1" noChangeAspect="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eaLnBrk="0" hangingPunct="0">
              <a:spcBef>
                <a:spcPct val="0"/>
              </a:spcBef>
              <a:buClrTx/>
              <a:buSzTx/>
              <a:buFontTx/>
              <a:buNone/>
            </a:pPr>
            <a:fld id="{F343216A-0B0B-864F-BE23-CFE9155CBB98}" type="datetime4">
              <a:rPr lang="en-GB" altLang="en-US" sz="1400" smtClean="0">
                <a:solidFill>
                  <a:srgbClr val="1C91FF"/>
                </a:solidFill>
              </a:rPr>
              <a:pPr eaLnBrk="0" hangingPunct="0">
                <a:spcBef>
                  <a:spcPct val="0"/>
                </a:spcBef>
                <a:buClrTx/>
                <a:buSzTx/>
                <a:buFontTx/>
                <a:buNone/>
              </a:pPr>
              <a:t>10 September 2025</a:t>
            </a:fld>
            <a:endParaRPr lang="en-GB" altLang="en-US" sz="1400">
              <a:solidFill>
                <a:srgbClr val="1C91FF"/>
              </a:solidFill>
            </a:endParaRPr>
          </a:p>
        </p:txBody>
      </p:sp>
      <p:sp>
        <p:nvSpPr>
          <p:cNvPr id="16386" name="Rectangle 2">
            <a:extLst>
              <a:ext uri="{FF2B5EF4-FFF2-40B4-BE49-F238E27FC236}">
                <a16:creationId xmlns:a16="http://schemas.microsoft.com/office/drawing/2014/main" id="{FB6343A1-167F-124F-B58B-555A96BDAFCB}"/>
              </a:ext>
            </a:extLst>
          </p:cNvPr>
          <p:cNvSpPr>
            <a:spLocks noGrp="1" noChangeArrowheads="1"/>
          </p:cNvSpPr>
          <p:nvPr>
            <p:ph type="ctrTitle"/>
          </p:nvPr>
        </p:nvSpPr>
        <p:spPr/>
        <p:txBody>
          <a:bodyPr/>
          <a:lstStyle/>
          <a:p>
            <a:r>
              <a:rPr lang="en-GB" altLang="en-US">
                <a:ea typeface="ＭＳ Ｐゴシック" panose="020B0600070205080204" pitchFamily="34" charset="-128"/>
              </a:rPr>
              <a:t>Theorieinstructie les 1</a:t>
            </a:r>
          </a:p>
        </p:txBody>
      </p:sp>
      <p:sp>
        <p:nvSpPr>
          <p:cNvPr id="16387" name="Rectangle 3">
            <a:extLst>
              <a:ext uri="{FF2B5EF4-FFF2-40B4-BE49-F238E27FC236}">
                <a16:creationId xmlns:a16="http://schemas.microsoft.com/office/drawing/2014/main" id="{1F107D02-B7C7-1145-B3B7-C7D780223BAB}"/>
              </a:ext>
            </a:extLst>
          </p:cNvPr>
          <p:cNvSpPr>
            <a:spLocks noGrp="1" noChangeArrowheads="1"/>
          </p:cNvSpPr>
          <p:nvPr>
            <p:ph type="subTitle" idx="1"/>
          </p:nvPr>
        </p:nvSpPr>
        <p:spPr/>
        <p:txBody>
          <a:bodyPr/>
          <a:lstStyle/>
          <a:p>
            <a:r>
              <a:rPr lang="en-GB" altLang="en-US">
                <a:ea typeface="ＭＳ Ｐゴシック" panose="020B0600070205080204" pitchFamily="34" charset="-128"/>
              </a:rPr>
              <a:t>Molengeschiedenis en types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5EFAAE0D-AD2E-A04A-8C57-7E86DCC6BD96}"/>
              </a:ext>
            </a:extLst>
          </p:cNvPr>
          <p:cNvSpPr>
            <a:spLocks noGrp="1" noChangeArrowheads="1"/>
          </p:cNvSpPr>
          <p:nvPr>
            <p:ph type="title"/>
          </p:nvPr>
        </p:nvSpPr>
        <p:spPr/>
        <p:txBody>
          <a:bodyPr/>
          <a:lstStyle/>
          <a:p>
            <a:r>
              <a:rPr lang="en-GB" altLang="en-US">
                <a:ea typeface="ＭＳ Ｐゴシック" panose="020B0600070205080204" pitchFamily="34" charset="-128"/>
              </a:rPr>
              <a:t>Is het een molen?</a:t>
            </a:r>
          </a:p>
        </p:txBody>
      </p:sp>
      <p:pic>
        <p:nvPicPr>
          <p:cNvPr id="5" name="Content Placeholder 4">
            <a:extLst>
              <a:ext uri="{FF2B5EF4-FFF2-40B4-BE49-F238E27FC236}">
                <a16:creationId xmlns:a16="http://schemas.microsoft.com/office/drawing/2014/main" id="{2DEE2847-1552-6444-AC40-1193DE07DFC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19163" y="1412875"/>
            <a:ext cx="7078662" cy="47148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itle 1">
            <a:extLst>
              <a:ext uri="{FF2B5EF4-FFF2-40B4-BE49-F238E27FC236}">
                <a16:creationId xmlns:a16="http://schemas.microsoft.com/office/drawing/2014/main" id="{DB8E7F10-1BF6-0D47-A8F1-772F32AC85A5}"/>
              </a:ext>
            </a:extLst>
          </p:cNvPr>
          <p:cNvSpPr>
            <a:spLocks noGrp="1" noChangeArrowheads="1"/>
          </p:cNvSpPr>
          <p:nvPr>
            <p:ph type="title"/>
          </p:nvPr>
        </p:nvSpPr>
        <p:spPr/>
        <p:txBody>
          <a:bodyPr/>
          <a:lstStyle/>
          <a:p>
            <a:r>
              <a:rPr lang="en-GB" altLang="en-US">
                <a:ea typeface="ＭＳ Ｐゴシック" panose="020B0600070205080204" pitchFamily="34" charset="-128"/>
              </a:rPr>
              <a:t>Smeedmolen hamer</a:t>
            </a:r>
          </a:p>
        </p:txBody>
      </p:sp>
      <p:pic>
        <p:nvPicPr>
          <p:cNvPr id="5" name="Content Placeholder 4">
            <a:extLst>
              <a:ext uri="{FF2B5EF4-FFF2-40B4-BE49-F238E27FC236}">
                <a16:creationId xmlns:a16="http://schemas.microsoft.com/office/drawing/2014/main" id="{E04875E7-6EA3-1242-83F5-F8C6F515D9A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90563" y="1484313"/>
            <a:ext cx="7307262" cy="4856162"/>
          </a:xfrm>
        </p:spPr>
      </p:pic>
      <p:pic>
        <p:nvPicPr>
          <p:cNvPr id="7" name="Picture 6">
            <a:extLst>
              <a:ext uri="{FF2B5EF4-FFF2-40B4-BE49-F238E27FC236}">
                <a16:creationId xmlns:a16="http://schemas.microsoft.com/office/drawing/2014/main" id="{36E1650F-2E18-684E-8D3C-3C01B1AD9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4451350"/>
            <a:ext cx="303371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itle 1">
            <a:extLst>
              <a:ext uri="{FF2B5EF4-FFF2-40B4-BE49-F238E27FC236}">
                <a16:creationId xmlns:a16="http://schemas.microsoft.com/office/drawing/2014/main" id="{01021F76-2D70-8548-B424-A58F6922BC75}"/>
              </a:ext>
            </a:extLst>
          </p:cNvPr>
          <p:cNvSpPr>
            <a:spLocks noGrp="1" noChangeArrowheads="1"/>
          </p:cNvSpPr>
          <p:nvPr>
            <p:ph type="title"/>
          </p:nvPr>
        </p:nvSpPr>
        <p:spPr/>
        <p:txBody>
          <a:bodyPr/>
          <a:lstStyle/>
          <a:p>
            <a:r>
              <a:rPr lang="en-GB" altLang="en-US">
                <a:ea typeface="ＭＳ Ｐゴシック" panose="020B0600070205080204" pitchFamily="34" charset="-128"/>
              </a:rPr>
              <a:t>Slijpmolen</a:t>
            </a:r>
          </a:p>
        </p:txBody>
      </p:sp>
      <p:pic>
        <p:nvPicPr>
          <p:cNvPr id="195586" name="Content Placeholder 4">
            <a:extLst>
              <a:ext uri="{FF2B5EF4-FFF2-40B4-BE49-F238E27FC236}">
                <a16:creationId xmlns:a16="http://schemas.microsoft.com/office/drawing/2014/main" id="{CB9EF86E-22D4-6149-8C08-19BB8372AB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95350" y="1628775"/>
            <a:ext cx="7043738" cy="4679950"/>
          </a:xfr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Title 1">
            <a:extLst>
              <a:ext uri="{FF2B5EF4-FFF2-40B4-BE49-F238E27FC236}">
                <a16:creationId xmlns:a16="http://schemas.microsoft.com/office/drawing/2014/main" id="{3B080177-D815-2E4C-BED4-2024D72AAA90}"/>
              </a:ext>
            </a:extLst>
          </p:cNvPr>
          <p:cNvSpPr>
            <a:spLocks noGrp="1" noChangeArrowheads="1"/>
          </p:cNvSpPr>
          <p:nvPr>
            <p:ph type="title"/>
          </p:nvPr>
        </p:nvSpPr>
        <p:spPr/>
        <p:txBody>
          <a:bodyPr/>
          <a:lstStyle/>
          <a:p>
            <a:r>
              <a:rPr lang="en-GB" altLang="en-US">
                <a:ea typeface="ＭＳ Ｐゴシック" panose="020B0600070205080204" pitchFamily="34" charset="-128"/>
              </a:rPr>
              <a:t>Functies</a:t>
            </a:r>
          </a:p>
        </p:txBody>
      </p:sp>
      <p:sp>
        <p:nvSpPr>
          <p:cNvPr id="3" name="Content Placeholder 2">
            <a:extLst>
              <a:ext uri="{FF2B5EF4-FFF2-40B4-BE49-F238E27FC236}">
                <a16:creationId xmlns:a16="http://schemas.microsoft.com/office/drawing/2014/main" id="{2FE33512-ECEC-8649-BEEF-56FA86D2F930}"/>
              </a:ext>
            </a:extLst>
          </p:cNvPr>
          <p:cNvSpPr>
            <a:spLocks noGrp="1" noChangeArrowheads="1"/>
          </p:cNvSpPr>
          <p:nvPr>
            <p:ph idx="1"/>
          </p:nvPr>
        </p:nvSpPr>
        <p:spPr/>
        <p:txBody>
          <a:bodyPr/>
          <a:lstStyle/>
          <a:p>
            <a:r>
              <a:rPr lang="en-GB" altLang="en-US">
                <a:ea typeface="ＭＳ Ｐゴシック" panose="020B0600070205080204" pitchFamily="34" charset="-128"/>
              </a:rPr>
              <a:t>Overig</a:t>
            </a:r>
          </a:p>
          <a:p>
            <a:pPr lvl="1"/>
            <a:r>
              <a:rPr lang="en-GB" altLang="en-US">
                <a:ea typeface="ＭＳ Ｐゴシック" panose="020B0600070205080204" pitchFamily="34" charset="-128"/>
              </a:rPr>
              <a:t>Slijpmolen steen</a:t>
            </a:r>
          </a:p>
          <a:p>
            <a:pPr lvl="2"/>
            <a:r>
              <a:rPr lang="en-GB" altLang="en-US">
                <a:ea typeface="ＭＳ Ｐゴシック" panose="020B0600070205080204" pitchFamily="34" charset="-128"/>
              </a:rPr>
              <a:t>Edelstenen</a:t>
            </a:r>
          </a:p>
          <a:p>
            <a:pPr lvl="2"/>
            <a:r>
              <a:rPr lang="en-GB" altLang="en-US">
                <a:ea typeface="ＭＳ Ｐゴシック" panose="020B0600070205080204" pitchFamily="34" charset="-128"/>
              </a:rPr>
              <a:t>Vensterbanken</a:t>
            </a:r>
          </a:p>
          <a:p>
            <a:pPr lvl="1"/>
            <a:r>
              <a:rPr lang="en-GB" altLang="en-US">
                <a:ea typeface="ＭＳ Ｐゴシック" panose="020B0600070205080204" pitchFamily="34" charset="-128"/>
              </a:rPr>
              <a:t>Trasmolen</a:t>
            </a:r>
          </a:p>
          <a:p>
            <a:pPr lvl="1"/>
            <a:r>
              <a:rPr lang="en-GB" altLang="en-US">
                <a:ea typeface="ＭＳ Ｐゴシック" panose="020B0600070205080204" pitchFamily="34" charset="-128"/>
              </a:rPr>
              <a:t>Porselijnproductie</a:t>
            </a:r>
          </a:p>
          <a:p>
            <a:pPr lvl="2"/>
            <a:r>
              <a:rPr lang="en-GB" altLang="en-US">
                <a:ea typeface="ＭＳ Ｐゴシック" panose="020B0600070205080204" pitchFamily="34" charset="-128"/>
              </a:rPr>
              <a:t>Botten</a:t>
            </a:r>
          </a:p>
          <a:p>
            <a:pPr lvl="2"/>
            <a:r>
              <a:rPr lang="en-GB" altLang="en-US">
                <a:ea typeface="ＭＳ Ｐゴシック" panose="020B0600070205080204" pitchFamily="34" charset="-128"/>
              </a:rPr>
              <a:t>Vuursteen</a:t>
            </a:r>
          </a:p>
          <a:p>
            <a:pPr lvl="2"/>
            <a:r>
              <a:rPr lang="en-GB" altLang="en-US">
                <a:ea typeface="ＭＳ Ｐゴシック" panose="020B0600070205080204" pitchFamily="34" charset="-128"/>
              </a:rPr>
              <a:t>Kalk</a:t>
            </a:r>
          </a:p>
          <a:p>
            <a:pPr lvl="1"/>
            <a:r>
              <a:rPr lang="en-GB" altLang="en-US">
                <a:ea typeface="ＭＳ Ｐゴシック" panose="020B0600070205080204" pitchFamily="34" charset="-128"/>
              </a:rPr>
              <a:t>Stopverf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itle 1">
            <a:extLst>
              <a:ext uri="{FF2B5EF4-FFF2-40B4-BE49-F238E27FC236}">
                <a16:creationId xmlns:a16="http://schemas.microsoft.com/office/drawing/2014/main" id="{5B793EE1-A205-6546-8EDE-3D198C82C9F9}"/>
              </a:ext>
            </a:extLst>
          </p:cNvPr>
          <p:cNvSpPr>
            <a:spLocks noGrp="1" noChangeArrowheads="1"/>
          </p:cNvSpPr>
          <p:nvPr>
            <p:ph type="title"/>
          </p:nvPr>
        </p:nvSpPr>
        <p:spPr/>
        <p:txBody>
          <a:bodyPr/>
          <a:lstStyle/>
          <a:p>
            <a:r>
              <a:rPr lang="en-GB" altLang="en-US">
                <a:ea typeface="ＭＳ Ｐゴシック" panose="020B0600070205080204" pitchFamily="34" charset="-128"/>
              </a:rPr>
              <a:t>Porselein</a:t>
            </a:r>
          </a:p>
        </p:txBody>
      </p:sp>
      <p:pic>
        <p:nvPicPr>
          <p:cNvPr id="5" name="Content Placeholder 4">
            <a:extLst>
              <a:ext uri="{FF2B5EF4-FFF2-40B4-BE49-F238E27FC236}">
                <a16:creationId xmlns:a16="http://schemas.microsoft.com/office/drawing/2014/main" id="{1D3DBE71-224C-B845-AC33-12C23BED3C2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27125" y="1557338"/>
            <a:ext cx="7151688" cy="4751387"/>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AEB24-7D4E-FA47-9208-276233661A00}"/>
              </a:ext>
            </a:extLst>
          </p:cNvPr>
          <p:cNvSpPr>
            <a:spLocks noGrp="1"/>
          </p:cNvSpPr>
          <p:nvPr>
            <p:ph type="title"/>
          </p:nvPr>
        </p:nvSpPr>
        <p:spPr/>
        <p:txBody>
          <a:bodyPr/>
          <a:lstStyle/>
          <a:p>
            <a:pPr>
              <a:defRPr/>
            </a:pPr>
            <a:r>
              <a:rPr lang="en-US" dirty="0" err="1"/>
              <a:t>molenwereld</a:t>
            </a:r>
            <a:endParaRPr lang="en-US" dirty="0"/>
          </a:p>
        </p:txBody>
      </p:sp>
      <p:sp>
        <p:nvSpPr>
          <p:cNvPr id="198658" name="Text Placeholder 2">
            <a:extLst>
              <a:ext uri="{FF2B5EF4-FFF2-40B4-BE49-F238E27FC236}">
                <a16:creationId xmlns:a16="http://schemas.microsoft.com/office/drawing/2014/main" id="{371706A2-BD2C-694F-AC16-33E7EC479F1C}"/>
              </a:ext>
            </a:extLst>
          </p:cNvPr>
          <p:cNvSpPr>
            <a:spLocks noGrp="1" noChangeArrowheads="1"/>
          </p:cNvSpPr>
          <p:nvPr>
            <p:ph type="body" idx="1"/>
          </p:nvPr>
        </p:nvSpPr>
        <p:spPr/>
        <p:txBody>
          <a:bodyPr/>
          <a:lstStyle/>
          <a:p>
            <a:pPr marL="342900" indent="-342900"/>
            <a:endParaRPr lang="en-US" altLang="en-US">
              <a:ea typeface="ＭＳ Ｐゴシック" panose="020B0600070205080204" pitchFamily="34" charset="-128"/>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a:extLst>
              <a:ext uri="{FF2B5EF4-FFF2-40B4-BE49-F238E27FC236}">
                <a16:creationId xmlns:a16="http://schemas.microsoft.com/office/drawing/2014/main" id="{E651028F-F134-0B41-B066-5506DC21DBAC}"/>
              </a:ext>
            </a:extLst>
          </p:cNvPr>
          <p:cNvSpPr>
            <a:spLocks noGrp="1" noChangeArrowheads="1"/>
          </p:cNvSpPr>
          <p:nvPr>
            <p:ph type="title"/>
          </p:nvPr>
        </p:nvSpPr>
        <p:spPr/>
        <p:txBody>
          <a:bodyPr/>
          <a:lstStyle/>
          <a:p>
            <a:r>
              <a:rPr lang="en-GB" altLang="en-US" sz="3200">
                <a:ea typeface="ＭＳ Ｐゴシック" panose="020B0600070205080204" pitchFamily="34" charset="-128"/>
              </a:rPr>
              <a:t>De molenwereld</a:t>
            </a:r>
          </a:p>
        </p:txBody>
      </p:sp>
      <p:sp>
        <p:nvSpPr>
          <p:cNvPr id="61443" name="Rectangle 3">
            <a:extLst>
              <a:ext uri="{FF2B5EF4-FFF2-40B4-BE49-F238E27FC236}">
                <a16:creationId xmlns:a16="http://schemas.microsoft.com/office/drawing/2014/main" id="{13168A7C-5B0B-CC41-BE73-01D624F5B0C8}"/>
              </a:ext>
            </a:extLst>
          </p:cNvPr>
          <p:cNvSpPr>
            <a:spLocks noGrp="1" noChangeArrowheads="1"/>
          </p:cNvSpPr>
          <p:nvPr>
            <p:ph type="body" idx="1"/>
          </p:nvPr>
        </p:nvSpPr>
        <p:spPr/>
        <p:txBody>
          <a:bodyPr/>
          <a:lstStyle/>
          <a:p>
            <a:pPr>
              <a:lnSpc>
                <a:spcPct val="90000"/>
              </a:lnSpc>
            </a:pPr>
            <a:r>
              <a:rPr lang="en-GB" altLang="en-US">
                <a:ea typeface="ＭＳ Ｐゴシック" panose="020B0600070205080204" pitchFamily="34" charset="-128"/>
              </a:rPr>
              <a:t>Landelijk</a:t>
            </a:r>
          </a:p>
          <a:p>
            <a:pPr lvl="1">
              <a:lnSpc>
                <a:spcPct val="90000"/>
              </a:lnSpc>
            </a:pPr>
            <a:r>
              <a:rPr lang="en-GB" altLang="en-US">
                <a:ea typeface="ＭＳ Ｐゴシック" panose="020B0600070205080204" pitchFamily="34" charset="-128"/>
              </a:rPr>
              <a:t>De Hollandsche Molen</a:t>
            </a:r>
          </a:p>
          <a:p>
            <a:pPr lvl="2">
              <a:lnSpc>
                <a:spcPct val="90000"/>
              </a:lnSpc>
            </a:pPr>
            <a:r>
              <a:rPr lang="en-GB" altLang="en-US">
                <a:ea typeface="ＭＳ Ｐゴシック" panose="020B0600070205080204" pitchFamily="34" charset="-128"/>
              </a:rPr>
              <a:t> Overkoepelend, lobby richting overheid</a:t>
            </a:r>
          </a:p>
          <a:p>
            <a:pPr lvl="2">
              <a:lnSpc>
                <a:spcPct val="90000"/>
              </a:lnSpc>
            </a:pPr>
            <a:r>
              <a:rPr lang="en-GB" altLang="en-US">
                <a:ea typeface="ＭＳ Ｐゴシック" panose="020B0600070205080204" pitchFamily="34" charset="-128"/>
              </a:rPr>
              <a:t> Molenfonds voor Financiële bijdragen </a:t>
            </a:r>
          </a:p>
          <a:p>
            <a:pPr lvl="2">
              <a:lnSpc>
                <a:spcPct val="90000"/>
              </a:lnSpc>
            </a:pPr>
            <a:r>
              <a:rPr lang="en-GB" altLang="en-US">
                <a:ea typeface="ＭＳ Ｐゴシック" panose="020B0600070205080204" pitchFamily="34" charset="-128"/>
              </a:rPr>
              <a:t> Educatief materiaal en publieksactiviteiten zoals Nationale Molendag en Molenprijs</a:t>
            </a:r>
          </a:p>
          <a:p>
            <a:pPr lvl="1">
              <a:lnSpc>
                <a:spcPct val="90000"/>
              </a:lnSpc>
            </a:pPr>
            <a:r>
              <a:rPr lang="en-GB" altLang="en-US">
                <a:ea typeface="ＭＳ Ｐゴシック" panose="020B0600070205080204" pitchFamily="34" charset="-128"/>
              </a:rPr>
              <a:t>Gilde van Vrijwillige Molenaars</a:t>
            </a:r>
          </a:p>
          <a:p>
            <a:pPr lvl="2">
              <a:lnSpc>
                <a:spcPct val="90000"/>
              </a:lnSpc>
            </a:pPr>
            <a:r>
              <a:rPr lang="en-GB" altLang="en-US">
                <a:ea typeface="ＭＳ Ｐゴシック" panose="020B0600070205080204" pitchFamily="34" charset="-128"/>
              </a:rPr>
              <a:t> Opleiding van molenaars</a:t>
            </a:r>
          </a:p>
          <a:p>
            <a:pPr lvl="1">
              <a:lnSpc>
                <a:spcPct val="90000"/>
              </a:lnSpc>
            </a:pPr>
            <a:r>
              <a:rPr lang="en-GB" altLang="en-US">
                <a:ea typeface="ＭＳ Ｐゴシック" panose="020B0600070205080204" pitchFamily="34" charset="-128"/>
              </a:rPr>
              <a:t>Ambachtelijk Korenmolenaars Gilde</a:t>
            </a:r>
          </a:p>
          <a:p>
            <a:pPr lvl="2">
              <a:lnSpc>
                <a:spcPct val="90000"/>
              </a:lnSpc>
            </a:pPr>
            <a:r>
              <a:rPr lang="en-GB" altLang="en-US">
                <a:ea typeface="ＭＳ Ｐゴシック" panose="020B0600070205080204" pitchFamily="34" charset="-128"/>
              </a:rPr>
              <a:t>Vervolgopleiding voor korenmolenaar</a:t>
            </a:r>
          </a:p>
          <a:p>
            <a:pPr lvl="1">
              <a:lnSpc>
                <a:spcPct val="90000"/>
              </a:lnSpc>
            </a:pPr>
            <a:r>
              <a:rPr lang="en-GB" altLang="en-US">
                <a:ea typeface="ＭＳ Ｐゴシック" panose="020B0600070205080204" pitchFamily="34" charset="-128"/>
              </a:rPr>
              <a:t>Rijksdienst voor Cultureel Erfgoed (RCE)</a:t>
            </a:r>
          </a:p>
          <a:p>
            <a:pPr lvl="2">
              <a:lnSpc>
                <a:spcPct val="90000"/>
              </a:lnSpc>
            </a:pPr>
            <a:r>
              <a:rPr lang="en-GB" altLang="en-US">
                <a:ea typeface="ＭＳ Ｐゴシック" panose="020B0600070205080204" pitchFamily="34" charset="-128"/>
              </a:rPr>
              <a:t>Verstrekker van SIM</a:t>
            </a:r>
          </a:p>
          <a:p>
            <a:pPr lvl="2">
              <a:lnSpc>
                <a:spcPct val="90000"/>
              </a:lnSpc>
            </a:pPr>
            <a:r>
              <a:rPr lang="en-GB" altLang="en-US">
                <a:ea typeface="ＭＳ Ｐゴシック" panose="020B0600070205080204" pitchFamily="34" charset="-128"/>
              </a:rPr>
              <a:t>Uitvoerend orgaan Monumentenwet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fade">
                                      <p:cBhvr>
                                        <p:cTn id="7" dur="1000"/>
                                        <p:tgtEl>
                                          <p:spTgt spid="6144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1443">
                                            <p:txEl>
                                              <p:pRg st="1" end="1"/>
                                            </p:txEl>
                                          </p:spTgt>
                                        </p:tgtEl>
                                        <p:attrNameLst>
                                          <p:attrName>style.visibility</p:attrName>
                                        </p:attrNameLst>
                                      </p:cBhvr>
                                      <p:to>
                                        <p:strVal val="visible"/>
                                      </p:to>
                                    </p:set>
                                    <p:animEffect transition="in" filter="fade">
                                      <p:cBhvr>
                                        <p:cTn id="10" dur="1000"/>
                                        <p:tgtEl>
                                          <p:spTgt spid="6144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1443">
                                            <p:txEl>
                                              <p:pRg st="2" end="2"/>
                                            </p:txEl>
                                          </p:spTgt>
                                        </p:tgtEl>
                                        <p:attrNameLst>
                                          <p:attrName>style.visibility</p:attrName>
                                        </p:attrNameLst>
                                      </p:cBhvr>
                                      <p:to>
                                        <p:strVal val="visible"/>
                                      </p:to>
                                    </p:set>
                                    <p:animEffect transition="in" filter="fade">
                                      <p:cBhvr>
                                        <p:cTn id="13" dur="1000"/>
                                        <p:tgtEl>
                                          <p:spTgt spid="6144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1443">
                                            <p:txEl>
                                              <p:pRg st="3" end="3"/>
                                            </p:txEl>
                                          </p:spTgt>
                                        </p:tgtEl>
                                        <p:attrNameLst>
                                          <p:attrName>style.visibility</p:attrName>
                                        </p:attrNameLst>
                                      </p:cBhvr>
                                      <p:to>
                                        <p:strVal val="visible"/>
                                      </p:to>
                                    </p:set>
                                    <p:animEffect transition="in" filter="fade">
                                      <p:cBhvr>
                                        <p:cTn id="16" dur="1000"/>
                                        <p:tgtEl>
                                          <p:spTgt spid="6144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1443">
                                            <p:txEl>
                                              <p:pRg st="4" end="4"/>
                                            </p:txEl>
                                          </p:spTgt>
                                        </p:tgtEl>
                                        <p:attrNameLst>
                                          <p:attrName>style.visibility</p:attrName>
                                        </p:attrNameLst>
                                      </p:cBhvr>
                                      <p:to>
                                        <p:strVal val="visible"/>
                                      </p:to>
                                    </p:set>
                                    <p:animEffect transition="in" filter="fade">
                                      <p:cBhvr>
                                        <p:cTn id="19" dur="1000"/>
                                        <p:tgtEl>
                                          <p:spTgt spid="61443">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61443">
                                            <p:txEl>
                                              <p:pRg st="5" end="5"/>
                                            </p:txEl>
                                          </p:spTgt>
                                        </p:tgtEl>
                                        <p:attrNameLst>
                                          <p:attrName>style.visibility</p:attrName>
                                        </p:attrNameLst>
                                      </p:cBhvr>
                                      <p:to>
                                        <p:strVal val="visible"/>
                                      </p:to>
                                    </p:set>
                                    <p:animEffect transition="in" filter="fade">
                                      <p:cBhvr>
                                        <p:cTn id="24" dur="1000"/>
                                        <p:tgtEl>
                                          <p:spTgt spid="6144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1443">
                                            <p:txEl>
                                              <p:pRg st="6" end="6"/>
                                            </p:txEl>
                                          </p:spTgt>
                                        </p:tgtEl>
                                        <p:attrNameLst>
                                          <p:attrName>style.visibility</p:attrName>
                                        </p:attrNameLst>
                                      </p:cBhvr>
                                      <p:to>
                                        <p:strVal val="visible"/>
                                      </p:to>
                                    </p:set>
                                    <p:animEffect transition="in" filter="fade">
                                      <p:cBhvr>
                                        <p:cTn id="27" dur="1000"/>
                                        <p:tgtEl>
                                          <p:spTgt spid="61443">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61443">
                                            <p:txEl>
                                              <p:pRg st="7" end="7"/>
                                            </p:txEl>
                                          </p:spTgt>
                                        </p:tgtEl>
                                        <p:attrNameLst>
                                          <p:attrName>style.visibility</p:attrName>
                                        </p:attrNameLst>
                                      </p:cBhvr>
                                      <p:to>
                                        <p:strVal val="visible"/>
                                      </p:to>
                                    </p:set>
                                    <p:animEffect transition="in" filter="fade">
                                      <p:cBhvr>
                                        <p:cTn id="32" dur="1000"/>
                                        <p:tgtEl>
                                          <p:spTgt spid="6144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61443">
                                            <p:txEl>
                                              <p:pRg st="8" end="8"/>
                                            </p:txEl>
                                          </p:spTgt>
                                        </p:tgtEl>
                                        <p:attrNameLst>
                                          <p:attrName>style.visibility</p:attrName>
                                        </p:attrNameLst>
                                      </p:cBhvr>
                                      <p:to>
                                        <p:strVal val="visible"/>
                                      </p:to>
                                    </p:set>
                                    <p:animEffect transition="in" filter="fade">
                                      <p:cBhvr>
                                        <p:cTn id="35" dur="1000"/>
                                        <p:tgtEl>
                                          <p:spTgt spid="61443">
                                            <p:txEl>
                                              <p:pRg st="8" end="8"/>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61443">
                                            <p:txEl>
                                              <p:pRg st="9" end="9"/>
                                            </p:txEl>
                                          </p:spTgt>
                                        </p:tgtEl>
                                        <p:attrNameLst>
                                          <p:attrName>style.visibility</p:attrName>
                                        </p:attrNameLst>
                                      </p:cBhvr>
                                      <p:to>
                                        <p:strVal val="visible"/>
                                      </p:to>
                                    </p:set>
                                    <p:animEffect transition="in" filter="fade">
                                      <p:cBhvr>
                                        <p:cTn id="40" dur="1000"/>
                                        <p:tgtEl>
                                          <p:spTgt spid="61443">
                                            <p:txEl>
                                              <p:pRg st="9" end="9"/>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61443">
                                            <p:txEl>
                                              <p:pRg st="10" end="10"/>
                                            </p:txEl>
                                          </p:spTgt>
                                        </p:tgtEl>
                                        <p:attrNameLst>
                                          <p:attrName>style.visibility</p:attrName>
                                        </p:attrNameLst>
                                      </p:cBhvr>
                                      <p:to>
                                        <p:strVal val="visible"/>
                                      </p:to>
                                    </p:set>
                                    <p:animEffect transition="in" filter="fade">
                                      <p:cBhvr>
                                        <p:cTn id="43" dur="1000"/>
                                        <p:tgtEl>
                                          <p:spTgt spid="61443">
                                            <p:txEl>
                                              <p:pRg st="10" end="1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61443">
                                            <p:txEl>
                                              <p:pRg st="11" end="11"/>
                                            </p:txEl>
                                          </p:spTgt>
                                        </p:tgtEl>
                                        <p:attrNameLst>
                                          <p:attrName>style.visibility</p:attrName>
                                        </p:attrNameLst>
                                      </p:cBhvr>
                                      <p:to>
                                        <p:strVal val="visible"/>
                                      </p:to>
                                    </p:set>
                                    <p:animEffect transition="in" filter="fade">
                                      <p:cBhvr>
                                        <p:cTn id="46" dur="1000"/>
                                        <p:tgtEl>
                                          <p:spTgt spid="6144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1729" name="Rectangle 2">
            <a:extLst>
              <a:ext uri="{FF2B5EF4-FFF2-40B4-BE49-F238E27FC236}">
                <a16:creationId xmlns:a16="http://schemas.microsoft.com/office/drawing/2014/main" id="{9646D89E-4DC0-FB47-A181-3AF649276A70}"/>
              </a:ext>
            </a:extLst>
          </p:cNvPr>
          <p:cNvSpPr>
            <a:spLocks noGrp="1" noChangeArrowheads="1"/>
          </p:cNvSpPr>
          <p:nvPr>
            <p:ph type="title"/>
          </p:nvPr>
        </p:nvSpPr>
        <p:spPr/>
        <p:txBody>
          <a:bodyPr/>
          <a:lstStyle/>
          <a:p>
            <a:r>
              <a:rPr lang="en-GB" altLang="en-US" sz="3200">
                <a:ea typeface="ＭＳ Ｐゴシック" panose="020B0600070205080204" pitchFamily="34" charset="-128"/>
              </a:rPr>
              <a:t>De molenwereld</a:t>
            </a:r>
          </a:p>
        </p:txBody>
      </p:sp>
      <p:sp>
        <p:nvSpPr>
          <p:cNvPr id="128003" name="Rectangle 3">
            <a:extLst>
              <a:ext uri="{FF2B5EF4-FFF2-40B4-BE49-F238E27FC236}">
                <a16:creationId xmlns:a16="http://schemas.microsoft.com/office/drawing/2014/main" id="{729E4D94-E5C7-8C4F-9E86-1A081F67C422}"/>
              </a:ext>
            </a:extLst>
          </p:cNvPr>
          <p:cNvSpPr>
            <a:spLocks noGrp="1" noChangeArrowheads="1"/>
          </p:cNvSpPr>
          <p:nvPr>
            <p:ph type="body" idx="1"/>
          </p:nvPr>
        </p:nvSpPr>
        <p:spPr/>
        <p:txBody>
          <a:bodyPr/>
          <a:lstStyle/>
          <a:p>
            <a:pPr>
              <a:lnSpc>
                <a:spcPct val="90000"/>
              </a:lnSpc>
            </a:pPr>
            <a:r>
              <a:rPr lang="en-GB" altLang="en-US">
                <a:ea typeface="ＭＳ Ｐゴシック" panose="020B0600070205080204" pitchFamily="34" charset="-128"/>
              </a:rPr>
              <a:t>Landelijk (vervolg)</a:t>
            </a:r>
          </a:p>
          <a:p>
            <a:pPr lvl="1">
              <a:lnSpc>
                <a:spcPct val="90000"/>
              </a:lnSpc>
            </a:pPr>
            <a:r>
              <a:rPr lang="en-GB" altLang="en-US">
                <a:ea typeface="ＭＳ Ｐゴシック" panose="020B0600070205080204" pitchFamily="34" charset="-128"/>
              </a:rPr>
              <a:t>Monumentenwacht</a:t>
            </a:r>
          </a:p>
          <a:p>
            <a:pPr lvl="2">
              <a:lnSpc>
                <a:spcPct val="90000"/>
              </a:lnSpc>
            </a:pPr>
            <a:r>
              <a:rPr lang="en-GB" altLang="en-US">
                <a:ea typeface="ＭＳ Ｐゴシック" panose="020B0600070205080204" pitchFamily="34" charset="-128"/>
              </a:rPr>
              <a:t>Onderhoudsinspectie via abonnement</a:t>
            </a:r>
          </a:p>
          <a:p>
            <a:pPr lvl="1">
              <a:lnSpc>
                <a:spcPct val="90000"/>
              </a:lnSpc>
            </a:pPr>
            <a:r>
              <a:rPr lang="en-GB" altLang="en-US">
                <a:ea typeface="ＭＳ Ｐゴシック" panose="020B0600070205080204" pitchFamily="34" charset="-128"/>
              </a:rPr>
              <a:t>Molenwereld</a:t>
            </a:r>
          </a:p>
          <a:p>
            <a:pPr lvl="2">
              <a:lnSpc>
                <a:spcPct val="90000"/>
              </a:lnSpc>
            </a:pPr>
            <a:r>
              <a:rPr lang="en-GB" altLang="en-US">
                <a:ea typeface="ＭＳ Ｐゴシック" panose="020B0600070205080204" pitchFamily="34" charset="-128"/>
              </a:rPr>
              <a:t> Landelijk tijdschrift over molens</a:t>
            </a:r>
          </a:p>
          <a:p>
            <a:pPr lvl="2">
              <a:lnSpc>
                <a:spcPct val="90000"/>
              </a:lnSpc>
            </a:pPr>
            <a:r>
              <a:rPr lang="en-GB" altLang="en-US">
                <a:ea typeface="ＭＳ Ｐゴシック" panose="020B0600070205080204" pitchFamily="34" charset="-128"/>
              </a:rPr>
              <a:t> weggeweest, herstart gemaakt</a:t>
            </a:r>
          </a:p>
          <a:p>
            <a:pPr lvl="1">
              <a:lnSpc>
                <a:spcPct val="90000"/>
              </a:lnSpc>
            </a:pPr>
            <a:r>
              <a:rPr lang="en-GB" altLang="en-US">
                <a:ea typeface="ＭＳ Ｐゴシック" panose="020B0600070205080204" pitchFamily="34" charset="-128"/>
              </a:rPr>
              <a:t>Sociale media discussiegroepen</a:t>
            </a:r>
          </a:p>
          <a:p>
            <a:pPr>
              <a:lnSpc>
                <a:spcPct val="90000"/>
              </a:lnSpc>
            </a:pPr>
            <a:r>
              <a:rPr lang="en-GB" altLang="en-US">
                <a:ea typeface="ＭＳ Ｐゴシック" panose="020B0600070205080204" pitchFamily="34" charset="-128"/>
              </a:rPr>
              <a:t>Internationaal</a:t>
            </a:r>
          </a:p>
          <a:p>
            <a:pPr lvl="1">
              <a:lnSpc>
                <a:spcPct val="90000"/>
              </a:lnSpc>
            </a:pPr>
            <a:r>
              <a:rPr lang="en-GB" altLang="en-US">
                <a:ea typeface="ＭＳ Ｐゴシック" panose="020B0600070205080204" pitchFamily="34" charset="-128"/>
              </a:rPr>
              <a:t>International Network on the Craft of the Miller network.molens.nl voor online conferenties </a:t>
            </a:r>
          </a:p>
          <a:p>
            <a:pPr lvl="1">
              <a:lnSpc>
                <a:spcPct val="90000"/>
              </a:lnSpc>
            </a:pPr>
            <a:r>
              <a:rPr lang="en-GB" altLang="en-US">
                <a:ea typeface="ＭＳ Ｐゴシック" panose="020B0600070205080204" pitchFamily="34" charset="-128"/>
              </a:rPr>
              <a:t>TIMS</a:t>
            </a:r>
          </a:p>
          <a:p>
            <a:pPr lvl="2">
              <a:lnSpc>
                <a:spcPct val="90000"/>
              </a:lnSpc>
            </a:pPr>
            <a:r>
              <a:rPr lang="en-GB" altLang="en-US">
                <a:ea typeface="ＭＳ Ｐゴシック" panose="020B0600070205080204" pitchFamily="34" charset="-128"/>
              </a:rPr>
              <a:t> Publicaties, congres, excursies</a:t>
            </a:r>
          </a:p>
          <a:p>
            <a:pPr>
              <a:lnSpc>
                <a:spcPct val="90000"/>
              </a:lnSpc>
            </a:pPr>
            <a:endParaRPr lang="en-GB" altLang="en-US">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Effect transition="in" filter="fade">
                                      <p:cBhvr>
                                        <p:cTn id="7" dur="1000"/>
                                        <p:tgtEl>
                                          <p:spTgt spid="1280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8003">
                                            <p:txEl>
                                              <p:pRg st="1" end="1"/>
                                            </p:txEl>
                                          </p:spTgt>
                                        </p:tgtEl>
                                        <p:attrNameLst>
                                          <p:attrName>style.visibility</p:attrName>
                                        </p:attrNameLst>
                                      </p:cBhvr>
                                      <p:to>
                                        <p:strVal val="visible"/>
                                      </p:to>
                                    </p:set>
                                    <p:animEffect transition="in" filter="fade">
                                      <p:cBhvr>
                                        <p:cTn id="12" dur="1000"/>
                                        <p:tgtEl>
                                          <p:spTgt spid="12800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8003">
                                            <p:txEl>
                                              <p:pRg st="2" end="2"/>
                                            </p:txEl>
                                          </p:spTgt>
                                        </p:tgtEl>
                                        <p:attrNameLst>
                                          <p:attrName>style.visibility</p:attrName>
                                        </p:attrNameLst>
                                      </p:cBhvr>
                                      <p:to>
                                        <p:strVal val="visible"/>
                                      </p:to>
                                    </p:set>
                                    <p:animEffect transition="in" filter="fade">
                                      <p:cBhvr>
                                        <p:cTn id="15" dur="1000"/>
                                        <p:tgtEl>
                                          <p:spTgt spid="128003">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8003">
                                            <p:txEl>
                                              <p:pRg st="3" end="3"/>
                                            </p:txEl>
                                          </p:spTgt>
                                        </p:tgtEl>
                                        <p:attrNameLst>
                                          <p:attrName>style.visibility</p:attrName>
                                        </p:attrNameLst>
                                      </p:cBhvr>
                                      <p:to>
                                        <p:strVal val="visible"/>
                                      </p:to>
                                    </p:set>
                                    <p:animEffect transition="in" filter="fade">
                                      <p:cBhvr>
                                        <p:cTn id="20" dur="1000"/>
                                        <p:tgtEl>
                                          <p:spTgt spid="12800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8003">
                                            <p:txEl>
                                              <p:pRg st="4" end="4"/>
                                            </p:txEl>
                                          </p:spTgt>
                                        </p:tgtEl>
                                        <p:attrNameLst>
                                          <p:attrName>style.visibility</p:attrName>
                                        </p:attrNameLst>
                                      </p:cBhvr>
                                      <p:to>
                                        <p:strVal val="visible"/>
                                      </p:to>
                                    </p:set>
                                    <p:animEffect transition="in" filter="fade">
                                      <p:cBhvr>
                                        <p:cTn id="23" dur="1000"/>
                                        <p:tgtEl>
                                          <p:spTgt spid="12800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8003">
                                            <p:txEl>
                                              <p:pRg st="5" end="5"/>
                                            </p:txEl>
                                          </p:spTgt>
                                        </p:tgtEl>
                                        <p:attrNameLst>
                                          <p:attrName>style.visibility</p:attrName>
                                        </p:attrNameLst>
                                      </p:cBhvr>
                                      <p:to>
                                        <p:strVal val="visible"/>
                                      </p:to>
                                    </p:set>
                                    <p:animEffect transition="in" filter="fade">
                                      <p:cBhvr>
                                        <p:cTn id="26" dur="1000"/>
                                        <p:tgtEl>
                                          <p:spTgt spid="128003">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8003">
                                            <p:txEl>
                                              <p:pRg st="6" end="6"/>
                                            </p:txEl>
                                          </p:spTgt>
                                        </p:tgtEl>
                                        <p:attrNameLst>
                                          <p:attrName>style.visibility</p:attrName>
                                        </p:attrNameLst>
                                      </p:cBhvr>
                                      <p:to>
                                        <p:strVal val="visible"/>
                                      </p:to>
                                    </p:set>
                                    <p:animEffect transition="in" filter="fade">
                                      <p:cBhvr>
                                        <p:cTn id="31" dur="1000"/>
                                        <p:tgtEl>
                                          <p:spTgt spid="128003">
                                            <p:txEl>
                                              <p:pRg st="6" end="6"/>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8003">
                                            <p:txEl>
                                              <p:pRg st="7" end="7"/>
                                            </p:txEl>
                                          </p:spTgt>
                                        </p:tgtEl>
                                        <p:attrNameLst>
                                          <p:attrName>style.visibility</p:attrName>
                                        </p:attrNameLst>
                                      </p:cBhvr>
                                      <p:to>
                                        <p:strVal val="visible"/>
                                      </p:to>
                                    </p:set>
                                    <p:animEffect transition="in" filter="fade">
                                      <p:cBhvr>
                                        <p:cTn id="36" dur="1000"/>
                                        <p:tgtEl>
                                          <p:spTgt spid="128003">
                                            <p:txEl>
                                              <p:pRg st="7" end="7"/>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8003">
                                            <p:txEl>
                                              <p:pRg st="8" end="8"/>
                                            </p:txEl>
                                          </p:spTgt>
                                        </p:tgtEl>
                                        <p:attrNameLst>
                                          <p:attrName>style.visibility</p:attrName>
                                        </p:attrNameLst>
                                      </p:cBhvr>
                                      <p:to>
                                        <p:strVal val="visible"/>
                                      </p:to>
                                    </p:set>
                                    <p:animEffect transition="in" filter="fade">
                                      <p:cBhvr>
                                        <p:cTn id="39" dur="1000"/>
                                        <p:tgtEl>
                                          <p:spTgt spid="128003">
                                            <p:txEl>
                                              <p:pRg st="8" end="8"/>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8003">
                                            <p:txEl>
                                              <p:pRg st="9" end="9"/>
                                            </p:txEl>
                                          </p:spTgt>
                                        </p:tgtEl>
                                        <p:attrNameLst>
                                          <p:attrName>style.visibility</p:attrName>
                                        </p:attrNameLst>
                                      </p:cBhvr>
                                      <p:to>
                                        <p:strVal val="visible"/>
                                      </p:to>
                                    </p:set>
                                    <p:animEffect transition="in" filter="fade">
                                      <p:cBhvr>
                                        <p:cTn id="42" dur="1000"/>
                                        <p:tgtEl>
                                          <p:spTgt spid="128003">
                                            <p:txEl>
                                              <p:pRg st="9" end="9"/>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8003">
                                            <p:txEl>
                                              <p:pRg st="10" end="10"/>
                                            </p:txEl>
                                          </p:spTgt>
                                        </p:tgtEl>
                                        <p:attrNameLst>
                                          <p:attrName>style.visibility</p:attrName>
                                        </p:attrNameLst>
                                      </p:cBhvr>
                                      <p:to>
                                        <p:strVal val="visible"/>
                                      </p:to>
                                    </p:set>
                                    <p:animEffect transition="in" filter="fade">
                                      <p:cBhvr>
                                        <p:cTn id="45" dur="1000"/>
                                        <p:tgtEl>
                                          <p:spTgt spid="12800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uiExpand="1"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a:extLst>
              <a:ext uri="{FF2B5EF4-FFF2-40B4-BE49-F238E27FC236}">
                <a16:creationId xmlns:a16="http://schemas.microsoft.com/office/drawing/2014/main" id="{8FB60812-9503-3649-8203-3703C30AD596}"/>
              </a:ext>
            </a:extLst>
          </p:cNvPr>
          <p:cNvSpPr>
            <a:spLocks noGrp="1" noChangeArrowheads="1"/>
          </p:cNvSpPr>
          <p:nvPr>
            <p:ph type="title"/>
          </p:nvPr>
        </p:nvSpPr>
        <p:spPr/>
        <p:txBody>
          <a:bodyPr/>
          <a:lstStyle/>
          <a:p>
            <a:r>
              <a:rPr lang="en-GB" altLang="en-US" sz="3200">
                <a:ea typeface="ＭＳ Ｐゴシック" panose="020B0600070205080204" pitchFamily="34" charset="-128"/>
              </a:rPr>
              <a:t>De molenwereld</a:t>
            </a:r>
          </a:p>
        </p:txBody>
      </p:sp>
      <p:sp>
        <p:nvSpPr>
          <p:cNvPr id="62467" name="Rectangle 3">
            <a:extLst>
              <a:ext uri="{FF2B5EF4-FFF2-40B4-BE49-F238E27FC236}">
                <a16:creationId xmlns:a16="http://schemas.microsoft.com/office/drawing/2014/main" id="{AD76B74B-1311-0E43-A746-59D7F959982B}"/>
              </a:ext>
            </a:extLst>
          </p:cNvPr>
          <p:cNvSpPr>
            <a:spLocks noGrp="1" noChangeArrowheads="1"/>
          </p:cNvSpPr>
          <p:nvPr>
            <p:ph type="body" idx="1"/>
          </p:nvPr>
        </p:nvSpPr>
        <p:spPr>
          <a:xfrm>
            <a:off x="457200" y="1412875"/>
            <a:ext cx="8075613" cy="4968875"/>
          </a:xfrm>
        </p:spPr>
        <p:txBody>
          <a:bodyPr/>
          <a:lstStyle/>
          <a:p>
            <a:pPr>
              <a:lnSpc>
                <a:spcPct val="90000"/>
              </a:lnSpc>
            </a:pPr>
            <a:r>
              <a:rPr lang="en-GB" altLang="en-US">
                <a:ea typeface="ＭＳ Ｐゴシック" panose="020B0600070205080204" pitchFamily="34" charset="-128"/>
              </a:rPr>
              <a:t>Noord Holland</a:t>
            </a:r>
          </a:p>
          <a:p>
            <a:pPr lvl="1">
              <a:lnSpc>
                <a:spcPct val="90000"/>
              </a:lnSpc>
            </a:pPr>
            <a:r>
              <a:rPr lang="en-GB" altLang="en-US">
                <a:ea typeface="ＭＳ Ｐゴシック" panose="020B0600070205080204" pitchFamily="34" charset="-128"/>
              </a:rPr>
              <a:t>Vereniging de Wieringer Molens</a:t>
            </a:r>
          </a:p>
          <a:p>
            <a:pPr lvl="1">
              <a:lnSpc>
                <a:spcPct val="90000"/>
              </a:lnSpc>
            </a:pPr>
            <a:r>
              <a:rPr lang="en-GB" altLang="en-US">
                <a:ea typeface="ＭＳ Ｐゴシック" panose="020B0600070205080204" pitchFamily="34" charset="-128"/>
              </a:rPr>
              <a:t>Stichting Zijpermolens</a:t>
            </a:r>
          </a:p>
          <a:p>
            <a:pPr lvl="1">
              <a:lnSpc>
                <a:spcPct val="90000"/>
              </a:lnSpc>
            </a:pPr>
            <a:r>
              <a:rPr lang="en-GB" altLang="en-US">
                <a:ea typeface="ＭＳ Ｐゴシック" panose="020B0600070205080204" pitchFamily="34" charset="-128"/>
              </a:rPr>
              <a:t>Stichting De Westfriese Molens</a:t>
            </a:r>
          </a:p>
          <a:p>
            <a:pPr lvl="1">
              <a:lnSpc>
                <a:spcPct val="90000"/>
              </a:lnSpc>
            </a:pPr>
            <a:r>
              <a:rPr lang="en-GB" altLang="en-US">
                <a:ea typeface="ＭＳ Ｐゴシック" panose="020B0600070205080204" pitchFamily="34" charset="-128"/>
              </a:rPr>
              <a:t>Schermer Molens Stichting</a:t>
            </a:r>
          </a:p>
          <a:p>
            <a:pPr lvl="1">
              <a:lnSpc>
                <a:spcPct val="90000"/>
              </a:lnSpc>
            </a:pPr>
            <a:r>
              <a:rPr lang="en-GB" altLang="en-US">
                <a:ea typeface="ＭＳ Ｐゴシック" panose="020B0600070205080204" pitchFamily="34" charset="-128"/>
              </a:rPr>
              <a:t>Molenstichting Alkmaar e.o.</a:t>
            </a:r>
          </a:p>
          <a:p>
            <a:pPr lvl="1">
              <a:lnSpc>
                <a:spcPct val="90000"/>
              </a:lnSpc>
            </a:pPr>
            <a:r>
              <a:rPr lang="en-GB" altLang="en-US">
                <a:ea typeface="ＭＳ Ｐゴシック" panose="020B0600070205080204" pitchFamily="34" charset="-128"/>
              </a:rPr>
              <a:t>Stichting Uitgeester en Akersloter molens</a:t>
            </a:r>
          </a:p>
          <a:p>
            <a:pPr lvl="1">
              <a:lnSpc>
                <a:spcPct val="90000"/>
              </a:lnSpc>
            </a:pPr>
            <a:r>
              <a:rPr lang="en-GB" altLang="en-US">
                <a:ea typeface="ＭＳ Ｐゴシック" panose="020B0600070205080204" pitchFamily="34" charset="-128"/>
              </a:rPr>
              <a:t>Vereniging De Zaansche Molen</a:t>
            </a:r>
          </a:p>
          <a:p>
            <a:pPr lvl="1">
              <a:lnSpc>
                <a:spcPct val="90000"/>
              </a:lnSpc>
            </a:pPr>
            <a:r>
              <a:rPr lang="en-GB" altLang="en-US">
                <a:ea typeface="ＭＳ Ｐゴシック" panose="020B0600070205080204" pitchFamily="34" charset="-128"/>
              </a:rPr>
              <a:t>Stichting Molens Zuid-Kennemerland</a:t>
            </a:r>
          </a:p>
          <a:p>
            <a:pPr lvl="2">
              <a:lnSpc>
                <a:spcPct val="90000"/>
              </a:lnSpc>
            </a:pPr>
            <a:r>
              <a:rPr lang="en-GB" altLang="en-US">
                <a:ea typeface="ＭＳ Ｐゴシック" panose="020B0600070205080204" pitchFamily="34" charset="-128"/>
              </a:rPr>
              <a:t> allen behoud van molens in eigen gebied.</a:t>
            </a:r>
          </a:p>
          <a:p>
            <a:pPr lvl="1">
              <a:lnSpc>
                <a:spcPct val="90000"/>
              </a:lnSpc>
            </a:pPr>
            <a:r>
              <a:rPr lang="en-GB" altLang="en-US">
                <a:ea typeface="ＭＳ Ｐゴシック" panose="020B0600070205080204" pitchFamily="34" charset="-128"/>
              </a:rPr>
              <a:t>Uitgave Molenpost</a:t>
            </a:r>
          </a:p>
          <a:p>
            <a:pPr lvl="2">
              <a:lnSpc>
                <a:spcPct val="90000"/>
              </a:lnSpc>
            </a:pPr>
            <a:r>
              <a:rPr lang="en-GB" altLang="en-US">
                <a:ea typeface="ＭＳ Ｐゴシック" panose="020B0600070205080204" pitchFamily="34" charset="-128"/>
              </a:rPr>
              <a:t>Samenwerkend blad diverse stichtingen NH noord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fade">
                                      <p:cBhvr>
                                        <p:cTn id="7" dur="1000"/>
                                        <p:tgtEl>
                                          <p:spTgt spid="624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2467">
                                            <p:txEl>
                                              <p:pRg st="1" end="1"/>
                                            </p:txEl>
                                          </p:spTgt>
                                        </p:tgtEl>
                                        <p:attrNameLst>
                                          <p:attrName>style.visibility</p:attrName>
                                        </p:attrNameLst>
                                      </p:cBhvr>
                                      <p:to>
                                        <p:strVal val="visible"/>
                                      </p:to>
                                    </p:set>
                                    <p:animEffect transition="in" filter="fade">
                                      <p:cBhvr>
                                        <p:cTn id="12" dur="1000"/>
                                        <p:tgtEl>
                                          <p:spTgt spid="6246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2467">
                                            <p:txEl>
                                              <p:pRg st="2" end="2"/>
                                            </p:txEl>
                                          </p:spTgt>
                                        </p:tgtEl>
                                        <p:attrNameLst>
                                          <p:attrName>style.visibility</p:attrName>
                                        </p:attrNameLst>
                                      </p:cBhvr>
                                      <p:to>
                                        <p:strVal val="visible"/>
                                      </p:to>
                                    </p:set>
                                    <p:animEffect transition="in" filter="fade">
                                      <p:cBhvr>
                                        <p:cTn id="15" dur="1000"/>
                                        <p:tgtEl>
                                          <p:spTgt spid="6246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2467">
                                            <p:txEl>
                                              <p:pRg st="3" end="3"/>
                                            </p:txEl>
                                          </p:spTgt>
                                        </p:tgtEl>
                                        <p:attrNameLst>
                                          <p:attrName>style.visibility</p:attrName>
                                        </p:attrNameLst>
                                      </p:cBhvr>
                                      <p:to>
                                        <p:strVal val="visible"/>
                                      </p:to>
                                    </p:set>
                                    <p:animEffect transition="in" filter="fade">
                                      <p:cBhvr>
                                        <p:cTn id="18" dur="1000"/>
                                        <p:tgtEl>
                                          <p:spTgt spid="62467">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2467">
                                            <p:txEl>
                                              <p:pRg st="4" end="4"/>
                                            </p:txEl>
                                          </p:spTgt>
                                        </p:tgtEl>
                                        <p:attrNameLst>
                                          <p:attrName>style.visibility</p:attrName>
                                        </p:attrNameLst>
                                      </p:cBhvr>
                                      <p:to>
                                        <p:strVal val="visible"/>
                                      </p:to>
                                    </p:set>
                                    <p:animEffect transition="in" filter="fade">
                                      <p:cBhvr>
                                        <p:cTn id="21" dur="1000"/>
                                        <p:tgtEl>
                                          <p:spTgt spid="62467">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2467">
                                            <p:txEl>
                                              <p:pRg st="5" end="5"/>
                                            </p:txEl>
                                          </p:spTgt>
                                        </p:tgtEl>
                                        <p:attrNameLst>
                                          <p:attrName>style.visibility</p:attrName>
                                        </p:attrNameLst>
                                      </p:cBhvr>
                                      <p:to>
                                        <p:strVal val="visible"/>
                                      </p:to>
                                    </p:set>
                                    <p:animEffect transition="in" filter="fade">
                                      <p:cBhvr>
                                        <p:cTn id="24" dur="1000"/>
                                        <p:tgtEl>
                                          <p:spTgt spid="62467">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2467">
                                            <p:txEl>
                                              <p:pRg st="6" end="6"/>
                                            </p:txEl>
                                          </p:spTgt>
                                        </p:tgtEl>
                                        <p:attrNameLst>
                                          <p:attrName>style.visibility</p:attrName>
                                        </p:attrNameLst>
                                      </p:cBhvr>
                                      <p:to>
                                        <p:strVal val="visible"/>
                                      </p:to>
                                    </p:set>
                                    <p:animEffect transition="in" filter="fade">
                                      <p:cBhvr>
                                        <p:cTn id="27" dur="1000"/>
                                        <p:tgtEl>
                                          <p:spTgt spid="62467">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2467">
                                            <p:txEl>
                                              <p:pRg st="7" end="7"/>
                                            </p:txEl>
                                          </p:spTgt>
                                        </p:tgtEl>
                                        <p:attrNameLst>
                                          <p:attrName>style.visibility</p:attrName>
                                        </p:attrNameLst>
                                      </p:cBhvr>
                                      <p:to>
                                        <p:strVal val="visible"/>
                                      </p:to>
                                    </p:set>
                                    <p:animEffect transition="in" filter="fade">
                                      <p:cBhvr>
                                        <p:cTn id="30" dur="1000"/>
                                        <p:tgtEl>
                                          <p:spTgt spid="62467">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2467">
                                            <p:txEl>
                                              <p:pRg st="8" end="8"/>
                                            </p:txEl>
                                          </p:spTgt>
                                        </p:tgtEl>
                                        <p:attrNameLst>
                                          <p:attrName>style.visibility</p:attrName>
                                        </p:attrNameLst>
                                      </p:cBhvr>
                                      <p:to>
                                        <p:strVal val="visible"/>
                                      </p:to>
                                    </p:set>
                                    <p:animEffect transition="in" filter="fade">
                                      <p:cBhvr>
                                        <p:cTn id="33" dur="1000"/>
                                        <p:tgtEl>
                                          <p:spTgt spid="62467">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2467">
                                            <p:txEl>
                                              <p:pRg st="9" end="9"/>
                                            </p:txEl>
                                          </p:spTgt>
                                        </p:tgtEl>
                                        <p:attrNameLst>
                                          <p:attrName>style.visibility</p:attrName>
                                        </p:attrNameLst>
                                      </p:cBhvr>
                                      <p:to>
                                        <p:strVal val="visible"/>
                                      </p:to>
                                    </p:set>
                                    <p:animEffect transition="in" filter="fade">
                                      <p:cBhvr>
                                        <p:cTn id="36" dur="1000"/>
                                        <p:tgtEl>
                                          <p:spTgt spid="62467">
                                            <p:txEl>
                                              <p:pRg st="9" end="9"/>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62467">
                                            <p:txEl>
                                              <p:pRg st="10" end="10"/>
                                            </p:txEl>
                                          </p:spTgt>
                                        </p:tgtEl>
                                        <p:attrNameLst>
                                          <p:attrName>style.visibility</p:attrName>
                                        </p:attrNameLst>
                                      </p:cBhvr>
                                      <p:to>
                                        <p:strVal val="visible"/>
                                      </p:to>
                                    </p:set>
                                    <p:animEffect transition="in" filter="fade">
                                      <p:cBhvr>
                                        <p:cTn id="41" dur="1000"/>
                                        <p:tgtEl>
                                          <p:spTgt spid="62467">
                                            <p:txEl>
                                              <p:pRg st="10" end="1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62467">
                                            <p:txEl>
                                              <p:pRg st="11" end="11"/>
                                            </p:txEl>
                                          </p:spTgt>
                                        </p:tgtEl>
                                        <p:attrNameLst>
                                          <p:attrName>style.visibility</p:attrName>
                                        </p:attrNameLst>
                                      </p:cBhvr>
                                      <p:to>
                                        <p:strVal val="visible"/>
                                      </p:to>
                                    </p:set>
                                    <p:animEffect transition="in" filter="fade">
                                      <p:cBhvr>
                                        <p:cTn id="44" dur="1000"/>
                                        <p:tgtEl>
                                          <p:spTgt spid="6246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825" name="Rectangle 2">
            <a:extLst>
              <a:ext uri="{FF2B5EF4-FFF2-40B4-BE49-F238E27FC236}">
                <a16:creationId xmlns:a16="http://schemas.microsoft.com/office/drawing/2014/main" id="{DCB04F18-6571-3F49-9467-194DF61BF30E}"/>
              </a:ext>
            </a:extLst>
          </p:cNvPr>
          <p:cNvSpPr>
            <a:spLocks noGrp="1" noChangeArrowheads="1"/>
          </p:cNvSpPr>
          <p:nvPr>
            <p:ph type="title"/>
          </p:nvPr>
        </p:nvSpPr>
        <p:spPr/>
        <p:txBody>
          <a:bodyPr/>
          <a:lstStyle/>
          <a:p>
            <a:r>
              <a:rPr lang="en-GB" altLang="en-US" sz="3200">
                <a:ea typeface="ＭＳ Ｐゴシック" panose="020B0600070205080204" pitchFamily="34" charset="-128"/>
              </a:rPr>
              <a:t>Molentaal</a:t>
            </a:r>
          </a:p>
        </p:txBody>
      </p:sp>
      <p:sp>
        <p:nvSpPr>
          <p:cNvPr id="145411" name="Rectangle 3">
            <a:extLst>
              <a:ext uri="{FF2B5EF4-FFF2-40B4-BE49-F238E27FC236}">
                <a16:creationId xmlns:a16="http://schemas.microsoft.com/office/drawing/2014/main" id="{2331D2E4-BAE2-5E47-98A8-3726D240C30F}"/>
              </a:ext>
            </a:extLst>
          </p:cNvPr>
          <p:cNvSpPr>
            <a:spLocks noGrp="1" noChangeArrowheads="1"/>
          </p:cNvSpPr>
          <p:nvPr>
            <p:ph type="body" idx="1"/>
          </p:nvPr>
        </p:nvSpPr>
        <p:spPr/>
        <p:txBody>
          <a:bodyPr/>
          <a:lstStyle/>
          <a:p>
            <a:pPr>
              <a:lnSpc>
                <a:spcPct val="90000"/>
              </a:lnSpc>
            </a:pPr>
            <a:r>
              <a:rPr lang="en-GB" altLang="en-US">
                <a:ea typeface="ＭＳ Ｐゴシック" panose="020B0600070205080204" pitchFamily="34" charset="-128"/>
              </a:rPr>
              <a:t>Een molen is opvallend dus ideaal voor berichten</a:t>
            </a:r>
          </a:p>
          <a:p>
            <a:pPr>
              <a:lnSpc>
                <a:spcPct val="90000"/>
              </a:lnSpc>
            </a:pPr>
            <a:r>
              <a:rPr lang="en-GB" altLang="en-US">
                <a:ea typeface="ＭＳ Ｐゴシック" panose="020B0600070205080204" pitchFamily="34" charset="-128"/>
              </a:rPr>
              <a:t>De boodschappen zijn altijd streekafhankelijk</a:t>
            </a:r>
          </a:p>
          <a:p>
            <a:pPr>
              <a:lnSpc>
                <a:spcPct val="90000"/>
              </a:lnSpc>
            </a:pPr>
            <a:r>
              <a:rPr lang="en-GB" altLang="en-US">
                <a:ea typeface="ＭＳ Ｐゴシック" panose="020B0600070205080204" pitchFamily="34" charset="-128"/>
              </a:rPr>
              <a:t>Algemeen:</a:t>
            </a:r>
          </a:p>
          <a:p>
            <a:pPr lvl="1">
              <a:lnSpc>
                <a:spcPct val="90000"/>
              </a:lnSpc>
            </a:pPr>
            <a:r>
              <a:rPr lang="en-GB" altLang="en-US">
                <a:ea typeface="ＭＳ Ｐゴシック" panose="020B0600070205080204" pitchFamily="34" charset="-128"/>
              </a:rPr>
              <a:t>Vreugde, aangegeven door een komend gevlucht</a:t>
            </a:r>
          </a:p>
          <a:p>
            <a:pPr lvl="1">
              <a:lnSpc>
                <a:spcPct val="90000"/>
              </a:lnSpc>
            </a:pPr>
            <a:r>
              <a:rPr lang="en-GB" altLang="en-US">
                <a:ea typeface="ＭＳ Ｐゴシック" panose="020B0600070205080204" pitchFamily="34" charset="-128"/>
              </a:rPr>
              <a:t>Rouw, aangegeven door een gaand gevlucht</a:t>
            </a:r>
          </a:p>
          <a:p>
            <a:pPr lvl="1">
              <a:lnSpc>
                <a:spcPct val="90000"/>
              </a:lnSpc>
            </a:pPr>
            <a:r>
              <a:rPr lang="en-GB" altLang="en-US">
                <a:ea typeface="ＭＳ Ｐゴシック" panose="020B0600070205080204" pitchFamily="34" charset="-128"/>
              </a:rPr>
              <a:t>In delen van Brabant/limburg andersom</a:t>
            </a:r>
          </a:p>
          <a:p>
            <a:pPr lvl="1">
              <a:lnSpc>
                <a:spcPct val="90000"/>
              </a:lnSpc>
            </a:pPr>
            <a:r>
              <a:rPr lang="en-GB" altLang="en-US">
                <a:ea typeface="ＭＳ Ｐゴシック" panose="020B0600070205080204" pitchFamily="34" charset="-128"/>
              </a:rPr>
              <a:t>In de Zaanstreek uitgebreide rouwtraditie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54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541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5411">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5411">
                                            <p:txEl>
                                              <p:pRg st="4" end="4"/>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5411">
                                            <p:txEl>
                                              <p:pRg st="5" end="5"/>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54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itle 1">
            <a:extLst>
              <a:ext uri="{FF2B5EF4-FFF2-40B4-BE49-F238E27FC236}">
                <a16:creationId xmlns:a16="http://schemas.microsoft.com/office/drawing/2014/main" id="{59C8E308-0E91-3546-B7F0-484655F0E54B}"/>
              </a:ext>
            </a:extLst>
          </p:cNvPr>
          <p:cNvSpPr>
            <a:spLocks noGrp="1" noChangeArrowheads="1"/>
          </p:cNvSpPr>
          <p:nvPr>
            <p:ph type="title"/>
          </p:nvPr>
        </p:nvSpPr>
        <p:spPr/>
        <p:txBody>
          <a:bodyPr/>
          <a:lstStyle/>
          <a:p>
            <a:r>
              <a:rPr lang="en-GB" altLang="en-US">
                <a:ea typeface="ＭＳ Ｐゴシック" panose="020B0600070205080204" pitchFamily="34" charset="-128"/>
              </a:rPr>
              <a:t>molentaal</a:t>
            </a:r>
          </a:p>
        </p:txBody>
      </p:sp>
      <p:pic>
        <p:nvPicPr>
          <p:cNvPr id="206850" name="Content Placeholder 4">
            <a:extLst>
              <a:ext uri="{FF2B5EF4-FFF2-40B4-BE49-F238E27FC236}">
                <a16:creationId xmlns:a16="http://schemas.microsoft.com/office/drawing/2014/main" id="{92672F3E-69EC-5C4B-A01E-A6493C0D3F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89125" y="1400175"/>
            <a:ext cx="2009775" cy="2368550"/>
          </a:xfrm>
        </p:spPr>
      </p:pic>
      <p:pic>
        <p:nvPicPr>
          <p:cNvPr id="206851" name="Picture 6">
            <a:extLst>
              <a:ext uri="{FF2B5EF4-FFF2-40B4-BE49-F238E27FC236}">
                <a16:creationId xmlns:a16="http://schemas.microsoft.com/office/drawing/2014/main" id="{8DD9DCFE-11A5-8A48-B730-5B6C9F6D8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6200" y="1403350"/>
            <a:ext cx="2008188"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2" name="Picture 8">
            <a:extLst>
              <a:ext uri="{FF2B5EF4-FFF2-40B4-BE49-F238E27FC236}">
                <a16:creationId xmlns:a16="http://schemas.microsoft.com/office/drawing/2014/main" id="{B7B3A0C1-51D8-534C-B30D-6A5B676E1B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6200" y="4322763"/>
            <a:ext cx="2008188"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3" name="Picture 10">
            <a:extLst>
              <a:ext uri="{FF2B5EF4-FFF2-40B4-BE49-F238E27FC236}">
                <a16:creationId xmlns:a16="http://schemas.microsoft.com/office/drawing/2014/main" id="{0630C450-AD78-9547-B391-A6D1FC4649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2138" y="4295775"/>
            <a:ext cx="2036762"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627745FC-B347-A446-8A02-8AF44B7A5ED0}"/>
              </a:ext>
            </a:extLst>
          </p:cNvPr>
          <p:cNvSpPr>
            <a:spLocks noGrp="1" noChangeArrowheads="1"/>
          </p:cNvSpPr>
          <p:nvPr>
            <p:ph type="title"/>
          </p:nvPr>
        </p:nvSpPr>
        <p:spPr/>
        <p:txBody>
          <a:bodyPr/>
          <a:lstStyle/>
          <a:p>
            <a:r>
              <a:rPr lang="en-GB" altLang="en-US">
                <a:ea typeface="ＭＳ Ｐゴシック" panose="020B0600070205080204" pitchFamily="34" charset="-128"/>
              </a:rPr>
              <a:t>Is het een molen?</a:t>
            </a:r>
          </a:p>
        </p:txBody>
      </p:sp>
      <p:pic>
        <p:nvPicPr>
          <p:cNvPr id="5" name="Content Placeholder 4">
            <a:extLst>
              <a:ext uri="{FF2B5EF4-FFF2-40B4-BE49-F238E27FC236}">
                <a16:creationId xmlns:a16="http://schemas.microsoft.com/office/drawing/2014/main" id="{A087C432-142A-BD4D-ACAC-2F7BBDDD559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9163" y="1412875"/>
            <a:ext cx="7078662" cy="47148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7873" name="Rectangle 2">
            <a:extLst>
              <a:ext uri="{FF2B5EF4-FFF2-40B4-BE49-F238E27FC236}">
                <a16:creationId xmlns:a16="http://schemas.microsoft.com/office/drawing/2014/main" id="{864BE5B3-3C69-D14A-943F-261239FA5FD2}"/>
              </a:ext>
            </a:extLst>
          </p:cNvPr>
          <p:cNvSpPr>
            <a:spLocks noGrp="1" noChangeArrowheads="1"/>
          </p:cNvSpPr>
          <p:nvPr>
            <p:ph type="title"/>
          </p:nvPr>
        </p:nvSpPr>
        <p:spPr/>
        <p:txBody>
          <a:bodyPr/>
          <a:lstStyle/>
          <a:p>
            <a:r>
              <a:rPr lang="en-GB" altLang="en-US" sz="3200">
                <a:ea typeface="ＭＳ Ｐゴシック" panose="020B0600070205080204" pitchFamily="34" charset="-128"/>
              </a:rPr>
              <a:t>Molentaal</a:t>
            </a:r>
          </a:p>
        </p:txBody>
      </p:sp>
      <p:sp>
        <p:nvSpPr>
          <p:cNvPr id="145411" name="Rectangle 3">
            <a:extLst>
              <a:ext uri="{FF2B5EF4-FFF2-40B4-BE49-F238E27FC236}">
                <a16:creationId xmlns:a16="http://schemas.microsoft.com/office/drawing/2014/main" id="{442925D9-B049-714C-AAB8-3D24B41ED2AB}"/>
              </a:ext>
            </a:extLst>
          </p:cNvPr>
          <p:cNvSpPr>
            <a:spLocks noGrp="1" noChangeArrowheads="1"/>
          </p:cNvSpPr>
          <p:nvPr>
            <p:ph type="body" idx="1"/>
          </p:nvPr>
        </p:nvSpPr>
        <p:spPr/>
        <p:txBody>
          <a:bodyPr/>
          <a:lstStyle/>
          <a:p>
            <a:pPr>
              <a:lnSpc>
                <a:spcPct val="90000"/>
              </a:lnSpc>
            </a:pPr>
            <a:r>
              <a:rPr lang="en-GB" altLang="en-US">
                <a:ea typeface="ＭＳ Ｐゴシック" panose="020B0600070205080204" pitchFamily="34" charset="-128"/>
              </a:rPr>
              <a:t>Specifieke taal voor andere boodschappen</a:t>
            </a:r>
          </a:p>
          <a:p>
            <a:pPr lvl="1">
              <a:lnSpc>
                <a:spcPct val="90000"/>
              </a:lnSpc>
            </a:pPr>
            <a:r>
              <a:rPr lang="en-GB" altLang="en-US">
                <a:ea typeface="ＭＳ Ｐゴシック" panose="020B0600070205080204" pitchFamily="34" charset="-128"/>
              </a:rPr>
              <a:t>hakscheef, molenmaker nodig, wachten op wind</a:t>
            </a:r>
          </a:p>
          <a:p>
            <a:pPr lvl="1">
              <a:lnSpc>
                <a:spcPct val="90000"/>
              </a:lnSpc>
            </a:pPr>
            <a:r>
              <a:rPr lang="en-GB" altLang="en-US">
                <a:ea typeface="ＭＳ Ｐゴシック" panose="020B0600070205080204" pitchFamily="34" charset="-128"/>
              </a:rPr>
              <a:t>Protest poldermolen over slechte schouw</a:t>
            </a:r>
          </a:p>
          <a:p>
            <a:pPr lvl="1">
              <a:lnSpc>
                <a:spcPct val="90000"/>
              </a:lnSpc>
            </a:pPr>
            <a:r>
              <a:rPr lang="en-GB" altLang="en-US">
                <a:ea typeface="ＭＳ Ｐゴシック" panose="020B0600070205080204" pitchFamily="34" charset="-128"/>
              </a:rPr>
              <a:t>Maalgoed welkom voor korenmolen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541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5411">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54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2">
            <a:extLst>
              <a:ext uri="{FF2B5EF4-FFF2-40B4-BE49-F238E27FC236}">
                <a16:creationId xmlns:a16="http://schemas.microsoft.com/office/drawing/2014/main" id="{02310FB2-34BE-9247-B372-C5436934AB0E}"/>
              </a:ext>
            </a:extLst>
          </p:cNvPr>
          <p:cNvSpPr>
            <a:spLocks noGrp="1" noChangeArrowheads="1"/>
          </p:cNvSpPr>
          <p:nvPr>
            <p:ph type="title"/>
          </p:nvPr>
        </p:nvSpPr>
        <p:spPr/>
        <p:txBody>
          <a:bodyPr/>
          <a:lstStyle/>
          <a:p>
            <a:r>
              <a:rPr lang="en-GB" altLang="en-US" sz="3200">
                <a:ea typeface="ＭＳ Ｐゴシック" panose="020B0600070205080204" pitchFamily="34" charset="-128"/>
              </a:rPr>
              <a:t>Vragen?</a:t>
            </a:r>
          </a:p>
        </p:txBody>
      </p:sp>
      <p:pic>
        <p:nvPicPr>
          <p:cNvPr id="208898" name="Picture 8" descr="MCj00890480000[1]">
            <a:extLst>
              <a:ext uri="{FF2B5EF4-FFF2-40B4-BE49-F238E27FC236}">
                <a16:creationId xmlns:a16="http://schemas.microsoft.com/office/drawing/2014/main" id="{041DE591-0082-5245-936E-C7D6BE0620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916113"/>
            <a:ext cx="220980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a:extLst>
              <a:ext uri="{FF2B5EF4-FFF2-40B4-BE49-F238E27FC236}">
                <a16:creationId xmlns:a16="http://schemas.microsoft.com/office/drawing/2014/main" id="{C7A1C43C-986C-AF46-B604-6FA8B1B37B4D}"/>
              </a:ext>
            </a:extLst>
          </p:cNvPr>
          <p:cNvSpPr>
            <a:spLocks noGrp="1" noChangeArrowheads="1"/>
          </p:cNvSpPr>
          <p:nvPr>
            <p:ph type="title"/>
          </p:nvPr>
        </p:nvSpPr>
        <p:spPr/>
        <p:txBody>
          <a:bodyPr/>
          <a:lstStyle/>
          <a:p>
            <a:r>
              <a:rPr lang="en-GB" altLang="en-US" sz="3200">
                <a:ea typeface="ＭＳ Ｐゴシック" panose="020B0600070205080204" pitchFamily="34" charset="-128"/>
              </a:rPr>
              <a:t>URL</a:t>
            </a:r>
          </a:p>
        </p:txBody>
      </p:sp>
      <p:sp>
        <p:nvSpPr>
          <p:cNvPr id="210946" name="Text Box 5">
            <a:extLst>
              <a:ext uri="{FF2B5EF4-FFF2-40B4-BE49-F238E27FC236}">
                <a16:creationId xmlns:a16="http://schemas.microsoft.com/office/drawing/2014/main" id="{55C4CD3E-C8A0-A549-9E31-5CE4ED305CB2}"/>
              </a:ext>
            </a:extLst>
          </p:cNvPr>
          <p:cNvSpPr txBox="1">
            <a:spLocks noChangeArrowheads="1"/>
          </p:cNvSpPr>
          <p:nvPr/>
        </p:nvSpPr>
        <p:spPr bwMode="auto">
          <a:xfrm>
            <a:off x="468313" y="2924175"/>
            <a:ext cx="81359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spcBef>
                <a:spcPct val="0"/>
              </a:spcBef>
              <a:buClrTx/>
              <a:buSzTx/>
              <a:buFontTx/>
              <a:buNone/>
            </a:pPr>
            <a:r>
              <a:rPr lang="en-GB" altLang="en-US" sz="3200">
                <a:latin typeface="Arial" panose="020B0604020202020204" pitchFamily="34" charset="0"/>
                <a:cs typeface="Arial" panose="020B0604020202020204" pitchFamily="34" charset="0"/>
              </a:rPr>
              <a:t>http://informatie.molens.org/theoriegilde-nh/</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a:extLst>
              <a:ext uri="{FF2B5EF4-FFF2-40B4-BE49-F238E27FC236}">
                <a16:creationId xmlns:a16="http://schemas.microsoft.com/office/drawing/2014/main" id="{968E9311-C58D-7748-A2A5-22CDBF4B3A35}"/>
              </a:ext>
            </a:extLst>
          </p:cNvPr>
          <p:cNvSpPr>
            <a:spLocks noGrp="1" noChangeArrowheads="1"/>
          </p:cNvSpPr>
          <p:nvPr>
            <p:ph type="title"/>
          </p:nvPr>
        </p:nvSpPr>
        <p:spPr/>
        <p:txBody>
          <a:bodyPr/>
          <a:lstStyle/>
          <a:p>
            <a:r>
              <a:rPr lang="en-GB" altLang="en-US" sz="3200">
                <a:ea typeface="ＭＳ Ｐゴシック" panose="020B0600070205080204" pitchFamily="34" charset="-128"/>
              </a:rPr>
              <a:t>Fotoverantwoording</a:t>
            </a:r>
          </a:p>
        </p:txBody>
      </p:sp>
      <p:sp>
        <p:nvSpPr>
          <p:cNvPr id="211970" name="Rectangle 3">
            <a:extLst>
              <a:ext uri="{FF2B5EF4-FFF2-40B4-BE49-F238E27FC236}">
                <a16:creationId xmlns:a16="http://schemas.microsoft.com/office/drawing/2014/main" id="{3C098DDA-302F-0F43-8DBF-8E5E1971EE88}"/>
              </a:ext>
            </a:extLst>
          </p:cNvPr>
          <p:cNvSpPr>
            <a:spLocks noGrp="1" noChangeArrowheads="1"/>
          </p:cNvSpPr>
          <p:nvPr>
            <p:ph type="body" idx="1"/>
          </p:nvPr>
        </p:nvSpPr>
        <p:spPr>
          <a:xfrm>
            <a:off x="457200" y="1412875"/>
            <a:ext cx="8002588" cy="4895850"/>
          </a:xfrm>
        </p:spPr>
        <p:txBody>
          <a:bodyPr/>
          <a:lstStyle/>
          <a:p>
            <a:pPr>
              <a:lnSpc>
                <a:spcPct val="90000"/>
              </a:lnSpc>
            </a:pPr>
            <a:r>
              <a:rPr lang="en-GB" altLang="en-US" sz="2000">
                <a:ea typeface="ＭＳ Ｐゴシック" panose="020B0600070205080204" pitchFamily="34" charset="-128"/>
              </a:rPr>
              <a:t>Alle foto’s zijn uit mijn eigen collectie behalve:</a:t>
            </a:r>
          </a:p>
          <a:p>
            <a:pPr lvl="1">
              <a:lnSpc>
                <a:spcPct val="90000"/>
              </a:lnSpc>
            </a:pPr>
            <a:r>
              <a:rPr lang="en-GB" altLang="en-US" sz="2000">
                <a:ea typeface="ＭＳ Ｐゴシック" panose="020B0600070205080204" pitchFamily="34" charset="-128"/>
              </a:rPr>
              <a:t>Weidemolen: Remco Jonker</a:t>
            </a:r>
          </a:p>
          <a:p>
            <a:pPr lvl="1">
              <a:lnSpc>
                <a:spcPct val="90000"/>
              </a:lnSpc>
            </a:pPr>
            <a:r>
              <a:rPr lang="en-GB" altLang="en-US" sz="2000">
                <a:ea typeface="ＭＳ Ｐゴシック" panose="020B0600070205080204" pitchFamily="34" charset="-128"/>
              </a:rPr>
              <a:t>Kinderdijk, Gulpen, Haantje: Michel Dellebeke</a:t>
            </a:r>
          </a:p>
          <a:p>
            <a:pPr lvl="1">
              <a:lnSpc>
                <a:spcPct val="90000"/>
              </a:lnSpc>
            </a:pPr>
            <a:r>
              <a:rPr lang="en-GB" altLang="en-US" sz="2000">
                <a:ea typeface="ＭＳ Ｐゴシック" panose="020B0600070205080204" pitchFamily="34" charset="-128"/>
              </a:rPr>
              <a:t>Alle uit Gifhorn, Gooyer, Koudum, Poelenburg: Jaap Kamphuis</a:t>
            </a:r>
          </a:p>
          <a:p>
            <a:pPr lvl="1">
              <a:lnSpc>
                <a:spcPct val="90000"/>
              </a:lnSpc>
            </a:pPr>
            <a:r>
              <a:rPr lang="en-GB" altLang="en-US" sz="2000">
                <a:ea typeface="ＭＳ Ｐゴシック" panose="020B0600070205080204" pitchFamily="34" charset="-128"/>
              </a:rPr>
              <a:t>Hondenmolen Openluchtmuseum: Jaap Kamphuis</a:t>
            </a:r>
          </a:p>
          <a:p>
            <a:pPr lvl="1">
              <a:lnSpc>
                <a:spcPct val="90000"/>
              </a:lnSpc>
            </a:pPr>
            <a:r>
              <a:rPr lang="en-GB" altLang="en-US" sz="2000">
                <a:ea typeface="ＭＳ Ｐゴシック" panose="020B0600070205080204" pitchFamily="34" charset="-128"/>
              </a:rPr>
              <a:t>Freilichtmuseum Detmold, Jaap Kamphuis</a:t>
            </a:r>
          </a:p>
          <a:p>
            <a:pPr lvl="1">
              <a:lnSpc>
                <a:spcPct val="90000"/>
              </a:lnSpc>
            </a:pPr>
            <a:r>
              <a:rPr lang="en-GB" altLang="en-US" sz="2000">
                <a:ea typeface="ＭＳ Ｐゴシック" panose="020B0600070205080204" pitchFamily="34" charset="-128"/>
              </a:rPr>
              <a:t>Tekening bovenslag: Daniel M. Short</a:t>
            </a:r>
          </a:p>
          <a:p>
            <a:pPr lvl="2">
              <a:lnSpc>
                <a:spcPct val="90000"/>
              </a:lnSpc>
            </a:pPr>
            <a:r>
              <a:rPr lang="en-GB" altLang="en-US" sz="1400">
                <a:ea typeface="ＭＳ Ｐゴシック" panose="020B0600070205080204" pitchFamily="34" charset="-128"/>
              </a:rPr>
              <a:t>(h</a:t>
            </a:r>
            <a:r>
              <a:rPr lang="en-GB" altLang="en-US" sz="1400">
                <a:ea typeface="ＭＳ Ｐゴシック" panose="020B0600070205080204" pitchFamily="34" charset="-128"/>
                <a:hlinkClick r:id="rId3"/>
              </a:rPr>
              <a:t>ttp://commons.wikimedia.org/wiki/File:Overshot_water_wheel_schematic.svg</a:t>
            </a:r>
            <a:r>
              <a:rPr lang="en-GB" altLang="en-US" sz="1000">
                <a:ea typeface="ＭＳ Ｐゴシック" panose="020B0600070205080204" pitchFamily="34" charset="-128"/>
              </a:rPr>
              <a:t>, CC-BY-SA</a:t>
            </a:r>
            <a:r>
              <a:rPr lang="en-GB" altLang="en-US" sz="1400">
                <a:ea typeface="ＭＳ Ｐゴシック" panose="020B0600070205080204" pitchFamily="34" charset="-128"/>
              </a:rPr>
              <a:t>)</a:t>
            </a:r>
          </a:p>
          <a:p>
            <a:pPr lvl="1">
              <a:lnSpc>
                <a:spcPct val="90000"/>
              </a:lnSpc>
            </a:pPr>
            <a:r>
              <a:rPr lang="en-GB" altLang="en-US" sz="2000">
                <a:ea typeface="ＭＳ Ｐゴシック" panose="020B0600070205080204" pitchFamily="34" charset="-128"/>
              </a:rPr>
              <a:t>Tekening middenslag: Daniel M. Short</a:t>
            </a:r>
          </a:p>
          <a:p>
            <a:pPr lvl="2">
              <a:lnSpc>
                <a:spcPct val="90000"/>
              </a:lnSpc>
            </a:pPr>
            <a:r>
              <a:rPr lang="en-GB" altLang="en-US" sz="1200">
                <a:ea typeface="ＭＳ Ｐゴシック" panose="020B0600070205080204" pitchFamily="34" charset="-128"/>
              </a:rPr>
              <a:t>(h</a:t>
            </a:r>
            <a:r>
              <a:rPr lang="en-GB" altLang="en-US" sz="1200">
                <a:ea typeface="ＭＳ Ｐゴシック" panose="020B0600070205080204" pitchFamily="34" charset="-128"/>
                <a:hlinkClick r:id="rId4"/>
              </a:rPr>
              <a:t>ttp://commons.wikimedia.org/wiki/File:Breastshot_water_wheel_schematic.svg</a:t>
            </a:r>
            <a:r>
              <a:rPr lang="en-GB" altLang="en-US" sz="1000">
                <a:ea typeface="ＭＳ Ｐゴシック" panose="020B0600070205080204" pitchFamily="34" charset="-128"/>
              </a:rPr>
              <a:t>, CC-BY-SA)</a:t>
            </a:r>
          </a:p>
          <a:p>
            <a:pPr lvl="1">
              <a:lnSpc>
                <a:spcPct val="90000"/>
              </a:lnSpc>
            </a:pPr>
            <a:r>
              <a:rPr lang="en-GB" altLang="en-US" sz="2000">
                <a:ea typeface="ＭＳ Ｐゴシック" panose="020B0600070205080204" pitchFamily="34" charset="-128"/>
              </a:rPr>
              <a:t>Tekening onderslag: Daniel M. Short</a:t>
            </a:r>
          </a:p>
          <a:p>
            <a:pPr lvl="2">
              <a:lnSpc>
                <a:spcPct val="90000"/>
              </a:lnSpc>
            </a:pPr>
            <a:r>
              <a:rPr lang="en-GB" altLang="en-US" sz="1000">
                <a:ea typeface="ＭＳ Ｐゴシック" panose="020B0600070205080204" pitchFamily="34" charset="-128"/>
              </a:rPr>
              <a:t>(h</a:t>
            </a:r>
            <a:r>
              <a:rPr lang="en-GB" altLang="en-US" sz="1000">
                <a:ea typeface="ＭＳ Ｐゴシック" panose="020B0600070205080204" pitchFamily="34" charset="-128"/>
                <a:hlinkClick r:id="rId3"/>
              </a:rPr>
              <a:t>ttp://commons.wikimedia.org/wiki/File:Overshot_water_wheel_schematic.svg</a:t>
            </a:r>
            <a:r>
              <a:rPr lang="en-GB" altLang="en-US" sz="1000">
                <a:ea typeface="ＭＳ Ｐゴシック" panose="020B0600070205080204" pitchFamily="34" charset="-128"/>
              </a:rPr>
              <a:t>, CC-BY-SA)</a:t>
            </a:r>
          </a:p>
          <a:p>
            <a:pPr lvl="1">
              <a:lnSpc>
                <a:spcPct val="90000"/>
              </a:lnSpc>
            </a:pPr>
            <a:r>
              <a:rPr lang="en-GB" altLang="en-US" sz="2000">
                <a:ea typeface="ＭＳ Ｐゴシック" panose="020B0600070205080204" pitchFamily="34" charset="-128"/>
              </a:rPr>
              <a:t>Tekening schipmolen: Wikipedia</a:t>
            </a:r>
          </a:p>
          <a:p>
            <a:pPr lvl="2">
              <a:lnSpc>
                <a:spcPct val="90000"/>
              </a:lnSpc>
            </a:pPr>
            <a:r>
              <a:rPr lang="en-GB" altLang="en-US" sz="1000">
                <a:ea typeface="ＭＳ Ｐゴシック" panose="020B0600070205080204" pitchFamily="34" charset="-128"/>
              </a:rPr>
              <a:t>(h</a:t>
            </a:r>
            <a:r>
              <a:rPr lang="en-GB" altLang="en-US" sz="1000">
                <a:ea typeface="ＭＳ Ｐゴシック" panose="020B0600070205080204" pitchFamily="34" charset="-128"/>
                <a:hlinkClick r:id="rId5"/>
              </a:rPr>
              <a:t>ttp://commons.wikimedia.org/wiki/File:Schiffmuehle02.jpg</a:t>
            </a:r>
            <a:r>
              <a:rPr lang="en-GB" altLang="en-US" sz="1000">
                <a:ea typeface="ＭＳ Ｐゴシック" panose="020B0600070205080204" pitchFamily="34" charset="-128"/>
              </a:rPr>
              <a:t>, public domain)</a:t>
            </a:r>
          </a:p>
          <a:p>
            <a:pPr lvl="1">
              <a:lnSpc>
                <a:spcPct val="90000"/>
              </a:lnSpc>
            </a:pPr>
            <a:r>
              <a:rPr lang="en-GB" altLang="en-US" sz="2000">
                <a:ea typeface="ＭＳ Ｐゴシック" panose="020B0600070205080204" pitchFamily="34" charset="-128"/>
              </a:rPr>
              <a:t>Rosmolen Zeddam: Hans de Kroon</a:t>
            </a:r>
          </a:p>
          <a:p>
            <a:pPr lvl="1">
              <a:lnSpc>
                <a:spcPct val="90000"/>
              </a:lnSpc>
            </a:pPr>
            <a:r>
              <a:rPr lang="en-GB" altLang="en-US" sz="2000">
                <a:ea typeface="ＭＳ Ｐゴシック" panose="020B0600070205080204" pitchFamily="34" charset="-128"/>
              </a:rPr>
              <a:t>Paaltjasker: Kees Vanger</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a:extLst>
              <a:ext uri="{FF2B5EF4-FFF2-40B4-BE49-F238E27FC236}">
                <a16:creationId xmlns:a16="http://schemas.microsoft.com/office/drawing/2014/main" id="{9D2B7AA7-DAAD-254E-8D4D-95322C90279E}"/>
              </a:ext>
            </a:extLst>
          </p:cNvPr>
          <p:cNvSpPr>
            <a:spLocks noGrp="1" noChangeArrowheads="1"/>
          </p:cNvSpPr>
          <p:nvPr>
            <p:ph type="title"/>
          </p:nvPr>
        </p:nvSpPr>
        <p:spPr/>
        <p:txBody>
          <a:bodyPr/>
          <a:lstStyle/>
          <a:p>
            <a:r>
              <a:rPr lang="en-GB" altLang="en-US" sz="3200">
                <a:ea typeface="ＭＳ Ｐゴシック" panose="020B0600070205080204" pitchFamily="34" charset="-128"/>
              </a:rPr>
              <a:t>Fotoverantwoording</a:t>
            </a:r>
          </a:p>
        </p:txBody>
      </p:sp>
      <p:sp>
        <p:nvSpPr>
          <p:cNvPr id="214018" name="Rectangle 3">
            <a:extLst>
              <a:ext uri="{FF2B5EF4-FFF2-40B4-BE49-F238E27FC236}">
                <a16:creationId xmlns:a16="http://schemas.microsoft.com/office/drawing/2014/main" id="{4B6B634E-8DF1-774C-883F-D3814337B50F}"/>
              </a:ext>
            </a:extLst>
          </p:cNvPr>
          <p:cNvSpPr>
            <a:spLocks noGrp="1" noChangeArrowheads="1"/>
          </p:cNvSpPr>
          <p:nvPr>
            <p:ph type="body" idx="1"/>
          </p:nvPr>
        </p:nvSpPr>
        <p:spPr>
          <a:xfrm>
            <a:off x="457200" y="1412875"/>
            <a:ext cx="8002588" cy="5040313"/>
          </a:xfrm>
        </p:spPr>
        <p:txBody>
          <a:bodyPr/>
          <a:lstStyle/>
          <a:p>
            <a:pPr>
              <a:lnSpc>
                <a:spcPct val="80000"/>
              </a:lnSpc>
            </a:pPr>
            <a:r>
              <a:rPr lang="en-GB" altLang="en-US" sz="2000">
                <a:ea typeface="ＭＳ Ｐゴシック" panose="020B0600070205080204" pitchFamily="34" charset="-128"/>
              </a:rPr>
              <a:t>(vervolg)</a:t>
            </a:r>
          </a:p>
          <a:p>
            <a:pPr lvl="1">
              <a:lnSpc>
                <a:spcPct val="80000"/>
              </a:lnSpc>
            </a:pPr>
            <a:r>
              <a:rPr lang="en-GB" altLang="en-US" sz="2000">
                <a:ea typeface="ＭＳ Ｐゴシック" panose="020B0600070205080204" pitchFamily="34" charset="-128"/>
              </a:rPr>
              <a:t>Handmolens Karpathos (2x): Holly Parton</a:t>
            </a:r>
          </a:p>
          <a:p>
            <a:pPr lvl="1">
              <a:lnSpc>
                <a:spcPct val="80000"/>
              </a:lnSpc>
            </a:pPr>
            <a:r>
              <a:rPr lang="en-GB" altLang="en-US" sz="2000">
                <a:ea typeface="ＭＳ Ｐゴシック" panose="020B0600070205080204" pitchFamily="34" charset="-128"/>
              </a:rPr>
              <a:t>Standerdmolen openluchtmuseum: Ranko Veuger</a:t>
            </a:r>
          </a:p>
          <a:p>
            <a:pPr lvl="1">
              <a:lnSpc>
                <a:spcPct val="80000"/>
              </a:lnSpc>
            </a:pPr>
            <a:r>
              <a:rPr lang="en-GB" altLang="en-US" sz="2000">
                <a:ea typeface="ＭＳ Ｐゴシック" panose="020B0600070205080204" pitchFamily="34" charset="-128"/>
              </a:rPr>
              <a:t>Hoogstraten: Willem Jans</a:t>
            </a:r>
          </a:p>
          <a:p>
            <a:pPr lvl="1">
              <a:lnSpc>
                <a:spcPct val="80000"/>
              </a:lnSpc>
            </a:pPr>
            <a:r>
              <a:rPr lang="en-GB" altLang="en-US" sz="2000">
                <a:ea typeface="ＭＳ Ｐゴシック" panose="020B0600070205080204" pitchFamily="34" charset="-128"/>
              </a:rPr>
              <a:t>Penha Garcia (2x): ‘Q</a:t>
            </a:r>
            <a:r>
              <a:rPr lang="en-GB" altLang="en-US" sz="2000">
                <a:ea typeface="ＭＳ Ｐゴシック" panose="020B0600070205080204" pitchFamily="34" charset="-128"/>
                <a:hlinkClick r:id="rId3"/>
              </a:rPr>
              <a:t>uistnix</a:t>
            </a:r>
            <a:r>
              <a:rPr lang="en-GB" altLang="en-US" sz="2000">
                <a:ea typeface="ＭＳ Ｐゴシック" panose="020B0600070205080204" pitchFamily="34" charset="-128"/>
              </a:rPr>
              <a:t>’</a:t>
            </a:r>
          </a:p>
          <a:p>
            <a:pPr lvl="1">
              <a:lnSpc>
                <a:spcPct val="80000"/>
              </a:lnSpc>
            </a:pPr>
            <a:r>
              <a:rPr lang="en-GB" altLang="en-US" sz="2000">
                <a:ea typeface="ＭＳ Ｐゴシック" panose="020B0600070205080204" pitchFamily="34" charset="-128"/>
              </a:rPr>
              <a:t>Hercules Zaandam: ‘Quistnix’ </a:t>
            </a:r>
            <a:r>
              <a:rPr lang="en-GB" altLang="en-US" sz="900">
                <a:ea typeface="ＭＳ Ｐゴシック" panose="020B0600070205080204" pitchFamily="34" charset="-128"/>
              </a:rPr>
              <a:t>(h</a:t>
            </a:r>
            <a:r>
              <a:rPr lang="en-GB" altLang="en-US" sz="900">
                <a:ea typeface="ＭＳ Ｐゴシック" panose="020B0600070205080204" pitchFamily="34" charset="-128"/>
                <a:hlinkClick r:id="rId4"/>
              </a:rPr>
              <a:t>ttp://nl.wikipedia.org/wiki/Afbeelding:Zaandam_Roosmolen_Kalverpolder.jpg</a:t>
            </a:r>
            <a:r>
              <a:rPr lang="en-GB" altLang="en-US" sz="900">
                <a:ea typeface="ＭＳ Ｐゴシック" panose="020B0600070205080204" pitchFamily="34" charset="-128"/>
              </a:rPr>
              <a:t>, Licensed under Creative commons)</a:t>
            </a:r>
          </a:p>
          <a:p>
            <a:pPr lvl="1">
              <a:lnSpc>
                <a:spcPct val="80000"/>
              </a:lnSpc>
            </a:pPr>
            <a:r>
              <a:rPr lang="en-GB" altLang="en-US" sz="2000">
                <a:ea typeface="ＭＳ Ｐゴシック" panose="020B0600070205080204" pitchFamily="34" charset="-128"/>
              </a:rPr>
              <a:t>De Hoop, Elden: Michiel Verbeek</a:t>
            </a:r>
            <a:br>
              <a:rPr lang="en-GB" altLang="en-US">
                <a:ea typeface="ＭＳ Ｐゴシック" panose="020B0600070205080204" pitchFamily="34" charset="-128"/>
              </a:rPr>
            </a:br>
            <a:r>
              <a:rPr lang="en-GB" altLang="en-US" sz="900">
                <a:ea typeface="ＭＳ Ｐゴシック" panose="020B0600070205080204" pitchFamily="34" charset="-128"/>
              </a:rPr>
              <a:t>(h</a:t>
            </a:r>
            <a:r>
              <a:rPr lang="en-GB" altLang="en-US" sz="900">
                <a:ea typeface="ＭＳ Ｐゴシック" panose="020B0600070205080204" pitchFamily="34" charset="-128"/>
                <a:hlinkClick r:id="rId5"/>
              </a:rPr>
              <a:t>ttp://nl.wikipedia.org/wiki/Afbeelding:2006-05-02_17.59_Arnhem-Elden,_molen.JPG</a:t>
            </a:r>
            <a:r>
              <a:rPr lang="en-GB" altLang="en-US" sz="900">
                <a:ea typeface="ＭＳ Ｐゴシック" panose="020B0600070205080204" pitchFamily="34" charset="-128"/>
              </a:rPr>
              <a:t>, Licensed under Creative commons)</a:t>
            </a:r>
          </a:p>
          <a:p>
            <a:pPr lvl="1">
              <a:lnSpc>
                <a:spcPct val="80000"/>
              </a:lnSpc>
            </a:pPr>
            <a:r>
              <a:rPr lang="en-GB" altLang="en-US" sz="2000">
                <a:ea typeface="ＭＳ Ｐゴシック" panose="020B0600070205080204" pitchFamily="34" charset="-128"/>
              </a:rPr>
              <a:t>Kaplan turbine, schema: From wikipedia </a:t>
            </a:r>
            <a:r>
              <a:rPr lang="en-GB" altLang="en-US" sz="900">
                <a:ea typeface="ＭＳ Ｐゴシック" panose="020B0600070205080204" pitchFamily="34" charset="-128"/>
              </a:rPr>
              <a:t>(h</a:t>
            </a:r>
            <a:r>
              <a:rPr lang="en-GB" altLang="en-US" sz="900">
                <a:ea typeface="ＭＳ Ｐゴシック" panose="020B0600070205080204" pitchFamily="34" charset="-128"/>
                <a:hlinkClick r:id="rId6"/>
              </a:rPr>
              <a:t>ttp://commons.wikimedia.org/wiki/Image:Water_turbine.jpg</a:t>
            </a:r>
            <a:r>
              <a:rPr lang="en-GB" altLang="en-US" sz="900">
                <a:ea typeface="ＭＳ Ｐゴシック" panose="020B0600070205080204" pitchFamily="34" charset="-128"/>
              </a:rPr>
              <a:t>, public domain)</a:t>
            </a:r>
          </a:p>
          <a:p>
            <a:pPr lvl="1">
              <a:lnSpc>
                <a:spcPct val="80000"/>
              </a:lnSpc>
            </a:pPr>
            <a:r>
              <a:rPr lang="en-GB" altLang="en-US" sz="2000">
                <a:ea typeface="ＭＳ Ｐゴシック" panose="020B0600070205080204" pitchFamily="34" charset="-128"/>
              </a:rPr>
              <a:t>Pelton Turbine, foto: A</a:t>
            </a:r>
            <a:r>
              <a:rPr lang="en-GB" altLang="en-US" sz="2000">
                <a:ea typeface="ＭＳ Ｐゴシック" panose="020B0600070205080204" pitchFamily="34" charset="-128"/>
                <a:hlinkClick r:id="rId7"/>
              </a:rPr>
              <a:t>ndy Dingley </a:t>
            </a:r>
            <a:r>
              <a:rPr lang="en-GB" altLang="en-US" sz="900">
                <a:ea typeface="ＭＳ Ｐゴシック" panose="020B0600070205080204" pitchFamily="34" charset="-128"/>
              </a:rPr>
              <a:t>(h</a:t>
            </a:r>
            <a:r>
              <a:rPr lang="en-GB" altLang="en-US" sz="900">
                <a:ea typeface="ＭＳ Ｐゴシック" panose="020B0600070205080204" pitchFamily="34" charset="-128"/>
                <a:hlinkClick r:id="rId8"/>
              </a:rPr>
              <a:t>ttp://commons.wikimedia.org/wiki/File:Pelton_wheel_turbine_in_Barcelona.jpg</a:t>
            </a:r>
            <a:r>
              <a:rPr lang="en-GB" altLang="en-US" sz="900">
                <a:ea typeface="ＭＳ Ｐゴシック" panose="020B0600070205080204" pitchFamily="34" charset="-128"/>
              </a:rPr>
              <a:t>, Licensed under Creative commons)</a:t>
            </a:r>
          </a:p>
          <a:p>
            <a:pPr lvl="1">
              <a:lnSpc>
                <a:spcPct val="80000"/>
              </a:lnSpc>
            </a:pPr>
            <a:r>
              <a:rPr lang="en-GB" altLang="en-US" sz="2000">
                <a:ea typeface="ＭＳ Ｐゴシック" panose="020B0600070205080204" pitchFamily="34" charset="-128"/>
              </a:rPr>
              <a:t>Pelton Turbine, scheme: US patent office </a:t>
            </a:r>
            <a:r>
              <a:rPr lang="en-GB" altLang="en-US" sz="900">
                <a:ea typeface="ＭＳ Ｐゴシック" panose="020B0600070205080204" pitchFamily="34" charset="-128"/>
              </a:rPr>
              <a:t>(h</a:t>
            </a:r>
            <a:r>
              <a:rPr lang="en-GB" altLang="en-US" sz="900">
                <a:ea typeface="ＭＳ Ｐゴシック" panose="020B0600070205080204" pitchFamily="34" charset="-128"/>
                <a:hlinkClick r:id="rId9"/>
              </a:rPr>
              <a:t>ttp://commons.wikimedia.org/wiki/File:Pelton_wheel_(US_Patent,_October_1880).jpg</a:t>
            </a:r>
            <a:r>
              <a:rPr lang="en-GB" altLang="en-US" sz="900">
                <a:ea typeface="ＭＳ Ｐゴシック" panose="020B0600070205080204" pitchFamily="34" charset="-128"/>
              </a:rPr>
              <a:t>, public domain)</a:t>
            </a:r>
          </a:p>
          <a:p>
            <a:pPr lvl="1">
              <a:lnSpc>
                <a:spcPct val="80000"/>
              </a:lnSpc>
            </a:pPr>
            <a:r>
              <a:rPr lang="en-GB" altLang="en-US" sz="2000">
                <a:ea typeface="ＭＳ Ｐゴシック" panose="020B0600070205080204" pitchFamily="34" charset="-128"/>
              </a:rPr>
              <a:t>Francis Turbine, picture: S</a:t>
            </a:r>
            <a:r>
              <a:rPr lang="en-GB" altLang="en-US" sz="2000">
                <a:ea typeface="ＭＳ Ｐゴシック" panose="020B0600070205080204" pitchFamily="34" charset="-128"/>
                <a:hlinkClick r:id="rId10"/>
              </a:rPr>
              <a:t>tahlkocher </a:t>
            </a:r>
            <a:r>
              <a:rPr lang="en-GB" altLang="en-US" sz="900">
                <a:ea typeface="ＭＳ Ｐゴシック" panose="020B0600070205080204" pitchFamily="34" charset="-128"/>
              </a:rPr>
              <a:t>(h</a:t>
            </a:r>
            <a:r>
              <a:rPr lang="en-GB" altLang="en-US" sz="900">
                <a:ea typeface="ＭＳ Ｐゴシック" panose="020B0600070205080204" pitchFamily="34" charset="-128"/>
                <a:hlinkClick r:id="rId11"/>
              </a:rPr>
              <a:t>ttp://commons.wikimedia.org/wiki/File:Francis_Turbine_complete.jpg</a:t>
            </a:r>
            <a:r>
              <a:rPr lang="en-GB" altLang="en-US" sz="900">
                <a:ea typeface="ＭＳ Ｐゴシック" panose="020B0600070205080204" pitchFamily="34" charset="-128"/>
              </a:rPr>
              <a:t>, Licensed under Creative commons)</a:t>
            </a:r>
          </a:p>
          <a:p>
            <a:pPr lvl="1">
              <a:lnSpc>
                <a:spcPct val="80000"/>
              </a:lnSpc>
            </a:pPr>
            <a:r>
              <a:rPr lang="en-GB" altLang="en-US" sz="2000">
                <a:ea typeface="ＭＳ Ｐゴシック" panose="020B0600070205080204" pitchFamily="34" charset="-128"/>
              </a:rPr>
              <a:t>Francis Turbine, schema: From wikipedia </a:t>
            </a:r>
            <a:r>
              <a:rPr lang="en-GB" altLang="en-US" sz="900">
                <a:ea typeface="ＭＳ Ｐゴシック" panose="020B0600070205080204" pitchFamily="34" charset="-128"/>
              </a:rPr>
              <a:t>(h</a:t>
            </a:r>
            <a:r>
              <a:rPr lang="en-GB" altLang="en-US" sz="900">
                <a:ea typeface="ＭＳ Ｐゴシック" panose="020B0600070205080204" pitchFamily="34" charset="-128"/>
                <a:hlinkClick r:id="rId12"/>
              </a:rPr>
              <a:t>ttp://commons.wikimedia.org/wiki/File:Girante_Francis.jpg</a:t>
            </a:r>
            <a:r>
              <a:rPr lang="en-GB" altLang="en-US" sz="900">
                <a:ea typeface="ＭＳ Ｐゴシック" panose="020B0600070205080204" pitchFamily="34" charset="-128"/>
              </a:rPr>
              <a:t>, Public domain) </a:t>
            </a:r>
          </a:p>
          <a:p>
            <a:pPr lvl="1">
              <a:lnSpc>
                <a:spcPct val="80000"/>
              </a:lnSpc>
            </a:pPr>
            <a:r>
              <a:rPr lang="en-GB" altLang="en-US" sz="2000">
                <a:ea typeface="ＭＳ Ｐゴシック" panose="020B0600070205080204" pitchFamily="34" charset="-128"/>
              </a:rPr>
              <a:t>Schipmolen Minden: I</a:t>
            </a:r>
            <a:r>
              <a:rPr lang="en-GB" altLang="en-US" sz="2000">
                <a:ea typeface="ＭＳ Ｐゴシック" panose="020B0600070205080204" pitchFamily="34" charset="-128"/>
                <a:hlinkClick r:id="rId13"/>
              </a:rPr>
              <a:t>ngo2802 </a:t>
            </a:r>
            <a:r>
              <a:rPr lang="en-GB" altLang="en-US" sz="900">
                <a:ea typeface="ＭＳ Ｐゴシック" panose="020B0600070205080204" pitchFamily="34" charset="-128"/>
              </a:rPr>
              <a:t>(http://commons.wikimedia.org/wiki/File:M%C3%BChle_Schiffm%C3%BChle_Minden.jpg, Licensed under Creative commons)</a:t>
            </a:r>
          </a:p>
          <a:p>
            <a:pPr lvl="1">
              <a:lnSpc>
                <a:spcPct val="80000"/>
              </a:lnSpc>
              <a:buFont typeface="Wingdings" pitchFamily="2" charset="2"/>
              <a:buNone/>
            </a:pPr>
            <a:endParaRPr lang="en-GB" altLang="en-US" sz="900">
              <a:ea typeface="ＭＳ Ｐゴシック" panose="020B0600070205080204" pitchFamily="34" charset="-128"/>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a:extLst>
              <a:ext uri="{FF2B5EF4-FFF2-40B4-BE49-F238E27FC236}">
                <a16:creationId xmlns:a16="http://schemas.microsoft.com/office/drawing/2014/main" id="{F3C17ED2-0DA5-2A4C-8382-7D52022AD100}"/>
              </a:ext>
            </a:extLst>
          </p:cNvPr>
          <p:cNvSpPr>
            <a:spLocks noGrp="1" noChangeArrowheads="1"/>
          </p:cNvSpPr>
          <p:nvPr>
            <p:ph type="title"/>
          </p:nvPr>
        </p:nvSpPr>
        <p:spPr/>
        <p:txBody>
          <a:bodyPr/>
          <a:lstStyle/>
          <a:p>
            <a:r>
              <a:rPr lang="en-GB" altLang="en-US" sz="3200">
                <a:ea typeface="ＭＳ Ｐゴシック" panose="020B0600070205080204" pitchFamily="34" charset="-128"/>
              </a:rPr>
              <a:t>Copyright</a:t>
            </a:r>
          </a:p>
        </p:txBody>
      </p:sp>
      <p:sp>
        <p:nvSpPr>
          <p:cNvPr id="216066" name="Rectangle 3">
            <a:extLst>
              <a:ext uri="{FF2B5EF4-FFF2-40B4-BE49-F238E27FC236}">
                <a16:creationId xmlns:a16="http://schemas.microsoft.com/office/drawing/2014/main" id="{EED43254-2675-4246-BB60-EE0181620E7F}"/>
              </a:ext>
            </a:extLst>
          </p:cNvPr>
          <p:cNvSpPr>
            <a:spLocks noGrp="1" noChangeArrowheads="1"/>
          </p:cNvSpPr>
          <p:nvPr>
            <p:ph type="body" idx="1"/>
          </p:nvPr>
        </p:nvSpPr>
        <p:spPr/>
        <p:txBody>
          <a:bodyPr/>
          <a:lstStyle/>
          <a:p>
            <a:r>
              <a:rPr lang="en-GB" altLang="en-US">
                <a:ea typeface="ＭＳ Ｐゴシック" panose="020B0600070205080204" pitchFamily="34" charset="-128"/>
              </a:rPr>
              <a:t>Deze presentatie is gemaakt door André Koopal ten behoeve van theorieinstructie aan de afdeling Noord Holland van het Gilde vrijwillige molenaars.</a:t>
            </a:r>
          </a:p>
          <a:p>
            <a:r>
              <a:rPr lang="en-GB" altLang="en-US">
                <a:ea typeface="ＭＳ Ｐゴシック" panose="020B0600070205080204" pitchFamily="34" charset="-128"/>
              </a:rPr>
              <a:t>Deze presentatie kan als geheel vrijelijk gebruikt worden voor instructie over molentypes</a:t>
            </a:r>
          </a:p>
          <a:p>
            <a:r>
              <a:rPr lang="en-GB" altLang="en-US">
                <a:ea typeface="ＭＳ Ｐゴシック" panose="020B0600070205080204" pitchFamily="34" charset="-128"/>
              </a:rPr>
              <a:t>De rechten van de afbeeldingen blijft bij de makers, neem voor gebruik contact met de maker op.</a:t>
            </a:r>
          </a:p>
          <a:p>
            <a:r>
              <a:rPr lang="en-GB" altLang="en-US">
                <a:ea typeface="ＭＳ Ｐゴシック" panose="020B0600070205080204" pitchFamily="34" charset="-128"/>
              </a:rPr>
              <a:t>Info: andre@molens.org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F18D778D-499E-3143-ADFE-25712A104DB7}"/>
              </a:ext>
            </a:extLst>
          </p:cNvPr>
          <p:cNvSpPr>
            <a:spLocks noGrp="1" noChangeArrowheads="1"/>
          </p:cNvSpPr>
          <p:nvPr>
            <p:ph type="title"/>
          </p:nvPr>
        </p:nvSpPr>
        <p:spPr/>
        <p:txBody>
          <a:bodyPr/>
          <a:lstStyle/>
          <a:p>
            <a:r>
              <a:rPr lang="en-GB" altLang="en-US">
                <a:ea typeface="ＭＳ Ｐゴシック" panose="020B0600070205080204" pitchFamily="34" charset="-128"/>
              </a:rPr>
              <a:t>Is het een molen?</a:t>
            </a:r>
          </a:p>
        </p:txBody>
      </p:sp>
      <p:pic>
        <p:nvPicPr>
          <p:cNvPr id="5" name="Content Placeholder 4">
            <a:extLst>
              <a:ext uri="{FF2B5EF4-FFF2-40B4-BE49-F238E27FC236}">
                <a16:creationId xmlns:a16="http://schemas.microsoft.com/office/drawing/2014/main" id="{CF40F3EF-2115-8148-B7FE-0CA54A59CF3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00338" y="1484313"/>
            <a:ext cx="3400425" cy="5106987"/>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E2921B46-4B1F-7240-9189-B784D65F2612}"/>
              </a:ext>
            </a:extLst>
          </p:cNvPr>
          <p:cNvSpPr>
            <a:spLocks noGrp="1" noChangeArrowheads="1"/>
          </p:cNvSpPr>
          <p:nvPr>
            <p:ph type="title"/>
          </p:nvPr>
        </p:nvSpPr>
        <p:spPr/>
        <p:txBody>
          <a:bodyPr/>
          <a:lstStyle/>
          <a:p>
            <a:r>
              <a:rPr lang="en-GB" altLang="en-US">
                <a:ea typeface="ＭＳ Ｐゴシック" panose="020B0600070205080204" pitchFamily="34" charset="-128"/>
              </a:rPr>
              <a:t>Is het een molen?</a:t>
            </a:r>
          </a:p>
        </p:txBody>
      </p:sp>
      <p:pic>
        <p:nvPicPr>
          <p:cNvPr id="6" name="Picture 5">
            <a:extLst>
              <a:ext uri="{FF2B5EF4-FFF2-40B4-BE49-F238E27FC236}">
                <a16:creationId xmlns:a16="http://schemas.microsoft.com/office/drawing/2014/main" id="{DDC2A5FF-EC89-4544-8C17-071D13A573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412875"/>
            <a:ext cx="681355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D9BDB75A-4FD5-8B4F-9E03-9C9EE6FBAE88}"/>
              </a:ext>
            </a:extLst>
          </p:cNvPr>
          <p:cNvSpPr>
            <a:spLocks noGrp="1" noChangeArrowheads="1"/>
          </p:cNvSpPr>
          <p:nvPr>
            <p:ph type="title"/>
          </p:nvPr>
        </p:nvSpPr>
        <p:spPr/>
        <p:txBody>
          <a:bodyPr/>
          <a:lstStyle/>
          <a:p>
            <a:r>
              <a:rPr lang="en-GB" altLang="en-US">
                <a:ea typeface="ＭＳ Ｐゴシック" panose="020B0600070205080204" pitchFamily="34" charset="-128"/>
              </a:rPr>
              <a:t>Is het een molen?</a:t>
            </a:r>
          </a:p>
        </p:txBody>
      </p:sp>
      <p:pic>
        <p:nvPicPr>
          <p:cNvPr id="4" name="Picture 3">
            <a:extLst>
              <a:ext uri="{FF2B5EF4-FFF2-40B4-BE49-F238E27FC236}">
                <a16:creationId xmlns:a16="http://schemas.microsoft.com/office/drawing/2014/main" id="{86871507-A400-5648-BCFF-4B3BE1D31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50" y="1327150"/>
            <a:ext cx="68564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18F96C1E-DEE5-8B44-9AF5-D15AD54DA5A2}"/>
              </a:ext>
            </a:extLst>
          </p:cNvPr>
          <p:cNvSpPr>
            <a:spLocks noGrp="1" noChangeArrowheads="1"/>
          </p:cNvSpPr>
          <p:nvPr>
            <p:ph type="title"/>
          </p:nvPr>
        </p:nvSpPr>
        <p:spPr/>
        <p:txBody>
          <a:bodyPr/>
          <a:lstStyle/>
          <a:p>
            <a:r>
              <a:rPr lang="en-GB" altLang="en-US">
                <a:ea typeface="ＭＳ Ｐゴシック" panose="020B0600070205080204" pitchFamily="34" charset="-128"/>
              </a:rPr>
              <a:t>Is het een molen?</a:t>
            </a:r>
          </a:p>
        </p:txBody>
      </p:sp>
      <p:pic>
        <p:nvPicPr>
          <p:cNvPr id="9" name="Content Placeholder 8">
            <a:extLst>
              <a:ext uri="{FF2B5EF4-FFF2-40B4-BE49-F238E27FC236}">
                <a16:creationId xmlns:a16="http://schemas.microsoft.com/office/drawing/2014/main" id="{9881C043-3AC2-4247-B9BC-51C4D6577B2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31913" y="1628775"/>
            <a:ext cx="6286500" cy="47148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6F2FD8C5-155B-A64A-A43E-9BA098EF730E}"/>
              </a:ext>
            </a:extLst>
          </p:cNvPr>
          <p:cNvSpPr>
            <a:spLocks noGrp="1" noChangeArrowheads="1"/>
          </p:cNvSpPr>
          <p:nvPr>
            <p:ph type="title"/>
          </p:nvPr>
        </p:nvSpPr>
        <p:spPr/>
        <p:txBody>
          <a:bodyPr/>
          <a:lstStyle/>
          <a:p>
            <a:r>
              <a:rPr lang="en-GB" altLang="en-US">
                <a:ea typeface="ＭＳ Ｐゴシック" panose="020B0600070205080204" pitchFamily="34" charset="-128"/>
              </a:rPr>
              <a:t>Is het een molen?</a:t>
            </a:r>
          </a:p>
        </p:txBody>
      </p:sp>
      <p:pic>
        <p:nvPicPr>
          <p:cNvPr id="7" name="Content Placeholder 6">
            <a:extLst>
              <a:ext uri="{FF2B5EF4-FFF2-40B4-BE49-F238E27FC236}">
                <a16:creationId xmlns:a16="http://schemas.microsoft.com/office/drawing/2014/main" id="{B738138E-95E5-7B43-A417-5FBCA3DC953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16038" y="1412875"/>
            <a:ext cx="6286500" cy="47148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D6671785-2823-F040-8915-1AE796C6AD43}"/>
              </a:ext>
            </a:extLst>
          </p:cNvPr>
          <p:cNvSpPr>
            <a:spLocks noGrp="1" noChangeArrowheads="1"/>
          </p:cNvSpPr>
          <p:nvPr>
            <p:ph type="title"/>
          </p:nvPr>
        </p:nvSpPr>
        <p:spPr/>
        <p:txBody>
          <a:bodyPr/>
          <a:lstStyle/>
          <a:p>
            <a:r>
              <a:rPr lang="en-GB" altLang="en-US">
                <a:ea typeface="ＭＳ Ｐゴシック" panose="020B0600070205080204" pitchFamily="34" charset="-128"/>
              </a:rPr>
              <a:t>Is het een molen?</a:t>
            </a:r>
          </a:p>
        </p:txBody>
      </p:sp>
      <p:pic>
        <p:nvPicPr>
          <p:cNvPr id="5" name="Content Placeholder 4">
            <a:extLst>
              <a:ext uri="{FF2B5EF4-FFF2-40B4-BE49-F238E27FC236}">
                <a16:creationId xmlns:a16="http://schemas.microsoft.com/office/drawing/2014/main" id="{670450CD-1909-A845-87D1-4818E14C03E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06513" y="1412875"/>
            <a:ext cx="6303962" cy="47148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E8A56B69-5D40-2842-B31D-222C40449613}"/>
              </a:ext>
            </a:extLst>
          </p:cNvPr>
          <p:cNvSpPr>
            <a:spLocks noGrp="1" noChangeArrowheads="1"/>
          </p:cNvSpPr>
          <p:nvPr>
            <p:ph type="title"/>
          </p:nvPr>
        </p:nvSpPr>
        <p:spPr/>
        <p:txBody>
          <a:bodyPr/>
          <a:lstStyle/>
          <a:p>
            <a:r>
              <a:rPr lang="en-GB" altLang="en-US">
                <a:ea typeface="ＭＳ Ｐゴシック" panose="020B0600070205080204" pitchFamily="34" charset="-128"/>
              </a:rPr>
              <a:t>Is het een molen?</a:t>
            </a:r>
          </a:p>
        </p:txBody>
      </p:sp>
      <p:pic>
        <p:nvPicPr>
          <p:cNvPr id="5" name="Content Placeholder 4">
            <a:extLst>
              <a:ext uri="{FF2B5EF4-FFF2-40B4-BE49-F238E27FC236}">
                <a16:creationId xmlns:a16="http://schemas.microsoft.com/office/drawing/2014/main" id="{6FA44171-1798-4144-885F-3666013CC1D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60488" y="1412875"/>
            <a:ext cx="6196012" cy="47148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3B6C76D4-D4D5-C54C-96AC-748FF36DC699}"/>
              </a:ext>
            </a:extLst>
          </p:cNvPr>
          <p:cNvSpPr>
            <a:spLocks noGrp="1" noChangeArrowheads="1"/>
          </p:cNvSpPr>
          <p:nvPr>
            <p:ph type="title"/>
          </p:nvPr>
        </p:nvSpPr>
        <p:spPr/>
        <p:txBody>
          <a:bodyPr/>
          <a:lstStyle/>
          <a:p>
            <a:r>
              <a:rPr lang="en-GB" altLang="en-US">
                <a:ea typeface="ＭＳ Ｐゴシック" panose="020B0600070205080204" pitchFamily="34" charset="-128"/>
              </a:rPr>
              <a:t>Is het een molen?</a:t>
            </a:r>
          </a:p>
        </p:txBody>
      </p:sp>
      <p:pic>
        <p:nvPicPr>
          <p:cNvPr id="5" name="Content Placeholder 4">
            <a:extLst>
              <a:ext uri="{FF2B5EF4-FFF2-40B4-BE49-F238E27FC236}">
                <a16:creationId xmlns:a16="http://schemas.microsoft.com/office/drawing/2014/main" id="{684B44BF-BDEE-8D48-8327-C602B043E50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23925" y="1412875"/>
            <a:ext cx="7069138" cy="47148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812FEA0C-DCEC-A340-8BD0-23E9B3FC0977}"/>
              </a:ext>
            </a:extLst>
          </p:cNvPr>
          <p:cNvSpPr>
            <a:spLocks noGrp="1" noChangeArrowheads="1"/>
          </p:cNvSpPr>
          <p:nvPr>
            <p:ph type="title"/>
          </p:nvPr>
        </p:nvSpPr>
        <p:spPr/>
        <p:txBody>
          <a:bodyPr/>
          <a:lstStyle/>
          <a:p>
            <a:r>
              <a:rPr lang="en-GB" altLang="en-US">
                <a:ea typeface="ＭＳ Ｐゴシック" panose="020B0600070205080204" pitchFamily="34" charset="-128"/>
              </a:rPr>
              <a:t>Agenda</a:t>
            </a:r>
          </a:p>
        </p:txBody>
      </p:sp>
      <p:sp>
        <p:nvSpPr>
          <p:cNvPr id="18434" name="Content Placeholder 2">
            <a:extLst>
              <a:ext uri="{FF2B5EF4-FFF2-40B4-BE49-F238E27FC236}">
                <a16:creationId xmlns:a16="http://schemas.microsoft.com/office/drawing/2014/main" id="{2F754B5C-BCB7-D34D-90D9-181651F434CF}"/>
              </a:ext>
            </a:extLst>
          </p:cNvPr>
          <p:cNvSpPr>
            <a:spLocks noGrp="1" noChangeArrowheads="1"/>
          </p:cNvSpPr>
          <p:nvPr>
            <p:ph idx="1"/>
          </p:nvPr>
        </p:nvSpPr>
        <p:spPr>
          <a:xfrm>
            <a:off x="457200" y="1412875"/>
            <a:ext cx="8002588" cy="5184775"/>
          </a:xfrm>
        </p:spPr>
        <p:txBody>
          <a:bodyPr/>
          <a:lstStyle/>
          <a:p>
            <a:r>
              <a:rPr lang="en-GB" altLang="en-US">
                <a:ea typeface="ＭＳ Ｐゴシック" panose="020B0600070205080204" pitchFamily="34" charset="-128"/>
              </a:rPr>
              <a:t>Wat is een molen</a:t>
            </a:r>
          </a:p>
          <a:p>
            <a:r>
              <a:rPr lang="en-GB" altLang="en-US">
                <a:ea typeface="ＭＳ Ｐゴシック" panose="020B0600070205080204" pitchFamily="34" charset="-128"/>
              </a:rPr>
              <a:t>Onderscheid op aandrijving</a:t>
            </a:r>
          </a:p>
          <a:p>
            <a:r>
              <a:rPr lang="en-GB" altLang="en-US">
                <a:ea typeface="ＭＳ Ｐゴシック" panose="020B0600070205080204" pitchFamily="34" charset="-128"/>
              </a:rPr>
              <a:t>Types watermolens</a:t>
            </a:r>
          </a:p>
          <a:p>
            <a:r>
              <a:rPr lang="en-GB" altLang="en-US">
                <a:ea typeface="ＭＳ Ｐゴシック" panose="020B0600070205080204" pitchFamily="34" charset="-128"/>
              </a:rPr>
              <a:t>Geschiedenis van de molen</a:t>
            </a:r>
          </a:p>
          <a:p>
            <a:r>
              <a:rPr lang="en-GB" altLang="en-US">
                <a:ea typeface="ＭＳ Ｐゴシック" panose="020B0600070205080204" pitchFamily="34" charset="-128"/>
              </a:rPr>
              <a:t>Rol molenaar</a:t>
            </a:r>
          </a:p>
          <a:p>
            <a:r>
              <a:rPr lang="en-GB" altLang="en-US">
                <a:ea typeface="ＭＳ Ｐゴシック" panose="020B0600070205080204" pitchFamily="34" charset="-128"/>
              </a:rPr>
              <a:t>Behoud: biotoop en subsidies</a:t>
            </a:r>
          </a:p>
          <a:p>
            <a:r>
              <a:rPr lang="en-GB" altLang="en-US">
                <a:ea typeface="ＭＳ Ｐゴシック" panose="020B0600070205080204" pitchFamily="34" charset="-128"/>
              </a:rPr>
              <a:t>Types windmolens</a:t>
            </a:r>
          </a:p>
          <a:p>
            <a:r>
              <a:rPr lang="en-GB" altLang="en-US">
                <a:ea typeface="ＭＳ Ｐゴシック" panose="020B0600070205080204" pitchFamily="34" charset="-128"/>
              </a:rPr>
              <a:t>Molenfuncties</a:t>
            </a:r>
          </a:p>
          <a:p>
            <a:r>
              <a:rPr lang="en-GB" altLang="en-US">
                <a:ea typeface="ＭＳ Ｐゴシック" panose="020B0600070205080204" pitchFamily="34" charset="-128"/>
              </a:rPr>
              <a:t>Molenwereld</a:t>
            </a:r>
          </a:p>
          <a:p>
            <a:r>
              <a:rPr lang="en-GB" altLang="en-US">
                <a:ea typeface="ＭＳ Ｐゴシック" panose="020B0600070205080204" pitchFamily="34" charset="-128"/>
              </a:rPr>
              <a:t>Molentaal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6436B4D2-37AA-E648-85A4-94A355D8B129}"/>
              </a:ext>
            </a:extLst>
          </p:cNvPr>
          <p:cNvSpPr>
            <a:spLocks noGrp="1" noChangeArrowheads="1"/>
          </p:cNvSpPr>
          <p:nvPr>
            <p:ph type="title"/>
          </p:nvPr>
        </p:nvSpPr>
        <p:spPr/>
        <p:txBody>
          <a:bodyPr/>
          <a:lstStyle/>
          <a:p>
            <a:r>
              <a:rPr lang="en-GB" altLang="en-US">
                <a:ea typeface="ＭＳ Ｐゴシック" panose="020B0600070205080204" pitchFamily="34" charset="-128"/>
              </a:rPr>
              <a:t>Is het een molen?</a:t>
            </a:r>
          </a:p>
        </p:txBody>
      </p:sp>
      <p:pic>
        <p:nvPicPr>
          <p:cNvPr id="5" name="Content Placeholder 4">
            <a:extLst>
              <a:ext uri="{FF2B5EF4-FFF2-40B4-BE49-F238E27FC236}">
                <a16:creationId xmlns:a16="http://schemas.microsoft.com/office/drawing/2014/main" id="{E9A29CE6-4F94-8546-A67A-CAC6A0F11DE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24075" y="1412875"/>
            <a:ext cx="5037138" cy="5037138"/>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DC3E7009-3CBD-DC48-9D5B-24A377953A00}"/>
              </a:ext>
            </a:extLst>
          </p:cNvPr>
          <p:cNvSpPr>
            <a:spLocks noGrp="1" noChangeArrowheads="1"/>
          </p:cNvSpPr>
          <p:nvPr>
            <p:ph type="title"/>
          </p:nvPr>
        </p:nvSpPr>
        <p:spPr/>
        <p:txBody>
          <a:bodyPr/>
          <a:lstStyle/>
          <a:p>
            <a:r>
              <a:rPr lang="en-GB" altLang="en-US">
                <a:ea typeface="ＭＳ Ｐゴシック" panose="020B0600070205080204" pitchFamily="34" charset="-128"/>
              </a:rPr>
              <a:t>Is het een molen?</a:t>
            </a:r>
          </a:p>
        </p:txBody>
      </p:sp>
      <p:pic>
        <p:nvPicPr>
          <p:cNvPr id="5" name="Content Placeholder 4">
            <a:extLst>
              <a:ext uri="{FF2B5EF4-FFF2-40B4-BE49-F238E27FC236}">
                <a16:creationId xmlns:a16="http://schemas.microsoft.com/office/drawing/2014/main" id="{DA53CAD2-9C26-A54C-AA04-9373032D033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700338" y="1412875"/>
            <a:ext cx="3825875" cy="5100638"/>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CEB53BB4-7FF9-2B4B-A57F-B2F4D4F0687A}"/>
              </a:ext>
            </a:extLst>
          </p:cNvPr>
          <p:cNvSpPr>
            <a:spLocks noGrp="1" noChangeArrowheads="1"/>
          </p:cNvSpPr>
          <p:nvPr>
            <p:ph type="title"/>
          </p:nvPr>
        </p:nvSpPr>
        <p:spPr/>
        <p:txBody>
          <a:bodyPr/>
          <a:lstStyle/>
          <a:p>
            <a:r>
              <a:rPr lang="en-GB" altLang="en-US">
                <a:ea typeface="ＭＳ Ｐゴシック" panose="020B0600070205080204" pitchFamily="34" charset="-128"/>
              </a:rPr>
              <a:t>Is het een molen?</a:t>
            </a:r>
          </a:p>
        </p:txBody>
      </p:sp>
      <p:pic>
        <p:nvPicPr>
          <p:cNvPr id="5" name="Content Placeholder 4">
            <a:extLst>
              <a:ext uri="{FF2B5EF4-FFF2-40B4-BE49-F238E27FC236}">
                <a16:creationId xmlns:a16="http://schemas.microsoft.com/office/drawing/2014/main" id="{A2F57DA5-50FE-4945-A0F7-112B0761570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771775" y="1412875"/>
            <a:ext cx="3484563" cy="5227638"/>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21F43D5A-7DDA-1F42-B16E-4BF159579DF3}"/>
              </a:ext>
            </a:extLst>
          </p:cNvPr>
          <p:cNvSpPr>
            <a:spLocks noGrp="1" noChangeArrowheads="1"/>
          </p:cNvSpPr>
          <p:nvPr>
            <p:ph type="title"/>
          </p:nvPr>
        </p:nvSpPr>
        <p:spPr/>
        <p:txBody>
          <a:bodyPr/>
          <a:lstStyle/>
          <a:p>
            <a:r>
              <a:rPr lang="en-GB" altLang="en-US">
                <a:ea typeface="ＭＳ Ｐゴシック" panose="020B0600070205080204" pitchFamily="34" charset="-128"/>
              </a:rPr>
              <a:t>Is het een molen?</a:t>
            </a:r>
          </a:p>
        </p:txBody>
      </p:sp>
      <p:pic>
        <p:nvPicPr>
          <p:cNvPr id="5" name="Content Placeholder 4">
            <a:extLst>
              <a:ext uri="{FF2B5EF4-FFF2-40B4-BE49-F238E27FC236}">
                <a16:creationId xmlns:a16="http://schemas.microsoft.com/office/drawing/2014/main" id="{5D957D0E-545E-6F48-AE3B-8FA3940B3BB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43213" y="1557338"/>
            <a:ext cx="3352800" cy="50323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880F1814-4A09-1648-8AA7-89327814074C}"/>
              </a:ext>
            </a:extLst>
          </p:cNvPr>
          <p:cNvSpPr>
            <a:spLocks noGrp="1" noChangeArrowheads="1"/>
          </p:cNvSpPr>
          <p:nvPr>
            <p:ph type="title"/>
          </p:nvPr>
        </p:nvSpPr>
        <p:spPr/>
        <p:txBody>
          <a:bodyPr/>
          <a:lstStyle/>
          <a:p>
            <a:r>
              <a:rPr lang="en-GB" altLang="en-US">
                <a:ea typeface="ＭＳ Ｐゴシック" panose="020B0600070205080204" pitchFamily="34" charset="-128"/>
              </a:rPr>
              <a:t>Is het een molen?</a:t>
            </a:r>
          </a:p>
        </p:txBody>
      </p:sp>
      <p:pic>
        <p:nvPicPr>
          <p:cNvPr id="5" name="Content Placeholder 4">
            <a:extLst>
              <a:ext uri="{FF2B5EF4-FFF2-40B4-BE49-F238E27FC236}">
                <a16:creationId xmlns:a16="http://schemas.microsoft.com/office/drawing/2014/main" id="{BBE47401-9FAF-5E41-9BBE-86B0838541D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24075" y="1412875"/>
            <a:ext cx="4757738" cy="5278438"/>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36827DDB-CD30-4845-AEE6-3203A6573AEA}"/>
              </a:ext>
            </a:extLst>
          </p:cNvPr>
          <p:cNvSpPr>
            <a:spLocks noGrp="1" noChangeArrowheads="1"/>
          </p:cNvSpPr>
          <p:nvPr>
            <p:ph type="title"/>
          </p:nvPr>
        </p:nvSpPr>
        <p:spPr/>
        <p:txBody>
          <a:bodyPr/>
          <a:lstStyle/>
          <a:p>
            <a:r>
              <a:rPr lang="en-GB" altLang="en-US">
                <a:ea typeface="ＭＳ Ｐゴシック" panose="020B0600070205080204" pitchFamily="34" charset="-128"/>
              </a:rPr>
              <a:t>Is het een molen?</a:t>
            </a:r>
          </a:p>
        </p:txBody>
      </p:sp>
      <p:pic>
        <p:nvPicPr>
          <p:cNvPr id="9" name="Content Placeholder 8">
            <a:extLst>
              <a:ext uri="{FF2B5EF4-FFF2-40B4-BE49-F238E27FC236}">
                <a16:creationId xmlns:a16="http://schemas.microsoft.com/office/drawing/2014/main" id="{C2CBF71C-36C4-344F-8A19-040CCC417FC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16013" y="1358900"/>
            <a:ext cx="6986587" cy="52482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CDAF0131-2BC7-C148-8BC7-30A2591B7D99}"/>
              </a:ext>
            </a:extLst>
          </p:cNvPr>
          <p:cNvSpPr>
            <a:spLocks noGrp="1" noChangeArrowheads="1"/>
          </p:cNvSpPr>
          <p:nvPr>
            <p:ph type="title"/>
          </p:nvPr>
        </p:nvSpPr>
        <p:spPr/>
        <p:txBody>
          <a:bodyPr/>
          <a:lstStyle/>
          <a:p>
            <a:r>
              <a:rPr lang="en-GB" altLang="en-US">
                <a:ea typeface="ＭＳ Ｐゴシック" panose="020B0600070205080204" pitchFamily="34" charset="-128"/>
              </a:rPr>
              <a:t>Is het een molen?</a:t>
            </a:r>
          </a:p>
        </p:txBody>
      </p:sp>
      <p:pic>
        <p:nvPicPr>
          <p:cNvPr id="5" name="Content Placeholder 4">
            <a:extLst>
              <a:ext uri="{FF2B5EF4-FFF2-40B4-BE49-F238E27FC236}">
                <a16:creationId xmlns:a16="http://schemas.microsoft.com/office/drawing/2014/main" id="{24388F50-4BAF-6048-9EFE-5215D3CF62C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81225" y="1412875"/>
            <a:ext cx="4554538" cy="47148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8B58F93F-4E87-214B-926D-46C0B92460B6}"/>
              </a:ext>
            </a:extLst>
          </p:cNvPr>
          <p:cNvSpPr>
            <a:spLocks noGrp="1" noChangeArrowheads="1"/>
          </p:cNvSpPr>
          <p:nvPr>
            <p:ph type="title"/>
          </p:nvPr>
        </p:nvSpPr>
        <p:spPr/>
        <p:txBody>
          <a:bodyPr/>
          <a:lstStyle/>
          <a:p>
            <a:r>
              <a:rPr lang="en-GB" altLang="en-US" sz="3200">
                <a:ea typeface="ＭＳ Ｐゴシック" panose="020B0600070205080204" pitchFamily="34" charset="-128"/>
              </a:rPr>
              <a:t>Wat is een molen</a:t>
            </a:r>
          </a:p>
        </p:txBody>
      </p:sp>
      <p:sp>
        <p:nvSpPr>
          <p:cNvPr id="63490" name="Rectangle 3">
            <a:extLst>
              <a:ext uri="{FF2B5EF4-FFF2-40B4-BE49-F238E27FC236}">
                <a16:creationId xmlns:a16="http://schemas.microsoft.com/office/drawing/2014/main" id="{F6FB6C31-1CEE-5644-BD05-C4B0CC9E25F1}"/>
              </a:ext>
            </a:extLst>
          </p:cNvPr>
          <p:cNvSpPr>
            <a:spLocks noGrp="1" noChangeArrowheads="1"/>
          </p:cNvSpPr>
          <p:nvPr>
            <p:ph type="body" idx="1"/>
          </p:nvPr>
        </p:nvSpPr>
        <p:spPr/>
        <p:txBody>
          <a:bodyPr/>
          <a:lstStyle/>
          <a:p>
            <a:r>
              <a:rPr lang="en-GB" altLang="en-US" sz="2400">
                <a:ea typeface="ＭＳ Ｐゴシック" panose="020B0600070205080204" pitchFamily="34" charset="-128"/>
              </a:rPr>
              <a:t>Van oudsher: een werktuig om graan te malen</a:t>
            </a:r>
          </a:p>
          <a:p>
            <a:r>
              <a:rPr lang="en-GB" altLang="en-US" sz="2400">
                <a:ea typeface="ＭＳ Ｐゴシック" panose="020B0600070205080204" pitchFamily="34" charset="-128"/>
              </a:rPr>
              <a:t>Verschillende aandrijving</a:t>
            </a:r>
          </a:p>
          <a:p>
            <a:pPr lvl="1"/>
            <a:r>
              <a:rPr lang="en-GB" altLang="en-US" sz="2000">
                <a:ea typeface="ＭＳ Ｐゴシック" panose="020B0600070205080204" pitchFamily="34" charset="-128"/>
              </a:rPr>
              <a:t>Handkracht</a:t>
            </a:r>
          </a:p>
          <a:p>
            <a:pPr lvl="1"/>
            <a:r>
              <a:rPr lang="en-GB" altLang="en-US" sz="2000">
                <a:ea typeface="ＭＳ Ｐゴシック" panose="020B0600070205080204" pitchFamily="34" charset="-128"/>
              </a:rPr>
              <a:t>Dierkracht</a:t>
            </a:r>
          </a:p>
          <a:p>
            <a:pPr lvl="1"/>
            <a:r>
              <a:rPr lang="en-GB" altLang="en-US" sz="2000">
                <a:ea typeface="ＭＳ Ｐゴシック" panose="020B0600070205080204" pitchFamily="34" charset="-128"/>
              </a:rPr>
              <a:t>Waterkracht</a:t>
            </a:r>
          </a:p>
          <a:p>
            <a:pPr lvl="1"/>
            <a:r>
              <a:rPr lang="en-GB" altLang="en-US" sz="2000">
                <a:ea typeface="ＭＳ Ｐゴシック" panose="020B0600070205080204" pitchFamily="34" charset="-128"/>
              </a:rPr>
              <a:t>Windkracht</a:t>
            </a:r>
          </a:p>
          <a:p>
            <a:r>
              <a:rPr lang="en-GB" altLang="en-US" sz="2400">
                <a:ea typeface="ＭＳ Ｐゴシック" panose="020B0600070205080204" pitchFamily="34" charset="-128"/>
              </a:rPr>
              <a:t>Benaming verschuift van puur malen naar de aandrijvende machine</a:t>
            </a:r>
          </a:p>
          <a:p>
            <a:r>
              <a:rPr lang="en-GB" altLang="en-US" sz="2400">
                <a:ea typeface="ＭＳ Ｐゴシック" panose="020B0600070205080204" pitchFamily="34" charset="-128"/>
              </a:rPr>
              <a:t>Koffiemolen wijst nog puur op het malen</a:t>
            </a:r>
          </a:p>
          <a:p>
            <a:r>
              <a:rPr lang="en-GB" altLang="en-US" sz="2400">
                <a:ea typeface="ＭＳ Ｐゴシック" panose="020B0600070205080204" pitchFamily="34" charset="-128"/>
              </a:rPr>
              <a:t>In het engels is de naam ‘mill’ ook overgegaan op de fabrieken die uit molens ontstaan zijn.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BF364-CC5D-4744-ABA9-5029A031E0DE}"/>
              </a:ext>
            </a:extLst>
          </p:cNvPr>
          <p:cNvSpPr>
            <a:spLocks noGrp="1"/>
          </p:cNvSpPr>
          <p:nvPr>
            <p:ph type="title"/>
          </p:nvPr>
        </p:nvSpPr>
        <p:spPr/>
        <p:txBody>
          <a:bodyPr/>
          <a:lstStyle/>
          <a:p>
            <a:pPr>
              <a:defRPr/>
            </a:pPr>
            <a:r>
              <a:rPr lang="en-US" dirty="0" err="1"/>
              <a:t>aandrijving</a:t>
            </a:r>
            <a:endParaRPr lang="en-US" dirty="0"/>
          </a:p>
        </p:txBody>
      </p:sp>
      <p:sp>
        <p:nvSpPr>
          <p:cNvPr id="65538" name="Text Placeholder 2">
            <a:extLst>
              <a:ext uri="{FF2B5EF4-FFF2-40B4-BE49-F238E27FC236}">
                <a16:creationId xmlns:a16="http://schemas.microsoft.com/office/drawing/2014/main" id="{52785C25-55BA-084E-9764-239A04F9E113}"/>
              </a:ext>
            </a:extLst>
          </p:cNvPr>
          <p:cNvSpPr>
            <a:spLocks noGrp="1" noChangeArrowheads="1"/>
          </p:cNvSpPr>
          <p:nvPr>
            <p:ph type="body" idx="1"/>
          </p:nvPr>
        </p:nvSpPr>
        <p:spPr/>
        <p:txBody>
          <a:bodyPr/>
          <a:lstStyle/>
          <a:p>
            <a:pPr marL="342900" indent="-342900"/>
            <a:endParaRPr lang="en-US" altLang="en-US">
              <a:ea typeface="ＭＳ Ｐゴシック" panose="020B0600070205080204" pitchFamily="34"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1" name="Rectangle 14">
            <a:extLst>
              <a:ext uri="{FF2B5EF4-FFF2-40B4-BE49-F238E27FC236}">
                <a16:creationId xmlns:a16="http://schemas.microsoft.com/office/drawing/2014/main" id="{7EDEC1D8-D013-2543-9D4A-03A52BB3736A}"/>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aandrijving</a:t>
            </a:r>
          </a:p>
        </p:txBody>
      </p:sp>
      <p:sp>
        <p:nvSpPr>
          <p:cNvPr id="117775" name="Rectangle 15">
            <a:extLst>
              <a:ext uri="{FF2B5EF4-FFF2-40B4-BE49-F238E27FC236}">
                <a16:creationId xmlns:a16="http://schemas.microsoft.com/office/drawing/2014/main" id="{5055009C-4370-8748-9143-C34EE51FE391}"/>
              </a:ext>
            </a:extLst>
          </p:cNvPr>
          <p:cNvSpPr>
            <a:spLocks noGrp="1" noChangeArrowheads="1"/>
          </p:cNvSpPr>
          <p:nvPr>
            <p:ph type="body" sz="half" idx="1"/>
          </p:nvPr>
        </p:nvSpPr>
        <p:spPr>
          <a:xfrm>
            <a:off x="457200" y="1412875"/>
            <a:ext cx="2746375" cy="4714875"/>
          </a:xfrm>
        </p:spPr>
        <p:txBody>
          <a:bodyPr/>
          <a:lstStyle/>
          <a:p>
            <a:r>
              <a:rPr lang="en-GB" altLang="en-US" sz="2400">
                <a:ea typeface="ＭＳ Ｐゴシック" panose="020B0600070205080204" pitchFamily="34" charset="-128"/>
              </a:rPr>
              <a:t>Spierkracht </a:t>
            </a:r>
          </a:p>
          <a:p>
            <a:pPr lvl="1"/>
            <a:r>
              <a:rPr lang="en-GB" altLang="en-US" sz="2000">
                <a:ea typeface="ＭＳ Ｐゴシック" panose="020B0600070205080204" pitchFamily="34" charset="-128"/>
              </a:rPr>
              <a:t>mens</a:t>
            </a:r>
          </a:p>
          <a:p>
            <a:pPr lvl="1"/>
            <a:r>
              <a:rPr lang="en-GB" altLang="en-US" sz="2000">
                <a:ea typeface="ＭＳ Ｐゴシック" panose="020B0600070205080204" pitchFamily="34" charset="-128"/>
              </a:rPr>
              <a:t>dier</a:t>
            </a:r>
          </a:p>
          <a:p>
            <a:r>
              <a:rPr lang="en-GB" altLang="en-US" sz="2400">
                <a:ea typeface="ＭＳ Ｐゴシック" panose="020B0600070205080204" pitchFamily="34" charset="-128"/>
              </a:rPr>
              <a:t>Waterkracht</a:t>
            </a:r>
          </a:p>
          <a:p>
            <a:r>
              <a:rPr lang="en-GB" altLang="en-US" sz="2400">
                <a:ea typeface="ＭＳ Ｐゴシック" panose="020B0600070205080204" pitchFamily="34" charset="-128"/>
              </a:rPr>
              <a:t>Windkracht</a:t>
            </a:r>
          </a:p>
          <a:p>
            <a:pPr>
              <a:buFont typeface="Wingdings" pitchFamily="2" charset="2"/>
              <a:buNone/>
            </a:pPr>
            <a:endParaRPr lang="en-GB" altLang="en-US" sz="2400">
              <a:ea typeface="ＭＳ Ｐゴシック" panose="020B0600070205080204" pitchFamily="34" charset="-128"/>
            </a:endParaRPr>
          </a:p>
          <a:p>
            <a:pPr>
              <a:buFont typeface="Wingdings" pitchFamily="2" charset="2"/>
              <a:buNone/>
            </a:pPr>
            <a:endParaRPr lang="en-GB" altLang="en-US" sz="240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7775">
                                            <p:txEl>
                                              <p:pRg st="0" end="0"/>
                                            </p:txEl>
                                          </p:spTgt>
                                        </p:tgtEl>
                                        <p:attrNameLst>
                                          <p:attrName>style.visibility</p:attrName>
                                        </p:attrNameLst>
                                      </p:cBhvr>
                                      <p:to>
                                        <p:strVal val="visible"/>
                                      </p:to>
                                    </p:set>
                                    <p:animEffect transition="in" filter="fade">
                                      <p:cBhvr>
                                        <p:cTn id="7" dur="1000"/>
                                        <p:tgtEl>
                                          <p:spTgt spid="11777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7775">
                                            <p:txEl>
                                              <p:pRg st="1" end="1"/>
                                            </p:txEl>
                                          </p:spTgt>
                                        </p:tgtEl>
                                        <p:attrNameLst>
                                          <p:attrName>style.visibility</p:attrName>
                                        </p:attrNameLst>
                                      </p:cBhvr>
                                      <p:to>
                                        <p:strVal val="visible"/>
                                      </p:to>
                                    </p:set>
                                    <p:animEffect transition="in" filter="fade">
                                      <p:cBhvr>
                                        <p:cTn id="10" dur="1000"/>
                                        <p:tgtEl>
                                          <p:spTgt spid="11777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7775">
                                            <p:txEl>
                                              <p:pRg st="2" end="2"/>
                                            </p:txEl>
                                          </p:spTgt>
                                        </p:tgtEl>
                                        <p:attrNameLst>
                                          <p:attrName>style.visibility</p:attrName>
                                        </p:attrNameLst>
                                      </p:cBhvr>
                                      <p:to>
                                        <p:strVal val="visible"/>
                                      </p:to>
                                    </p:set>
                                    <p:animEffect transition="in" filter="fade">
                                      <p:cBhvr>
                                        <p:cTn id="13" dur="1000"/>
                                        <p:tgtEl>
                                          <p:spTgt spid="117775">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7775">
                                            <p:txEl>
                                              <p:pRg st="3" end="3"/>
                                            </p:txEl>
                                          </p:spTgt>
                                        </p:tgtEl>
                                        <p:attrNameLst>
                                          <p:attrName>style.visibility</p:attrName>
                                        </p:attrNameLst>
                                      </p:cBhvr>
                                      <p:to>
                                        <p:strVal val="visible"/>
                                      </p:to>
                                    </p:set>
                                    <p:animEffect transition="in" filter="fade">
                                      <p:cBhvr>
                                        <p:cTn id="18" dur="1000"/>
                                        <p:tgtEl>
                                          <p:spTgt spid="117775">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7775">
                                            <p:txEl>
                                              <p:pRg st="4" end="4"/>
                                            </p:txEl>
                                          </p:spTgt>
                                        </p:tgtEl>
                                        <p:attrNameLst>
                                          <p:attrName>style.visibility</p:attrName>
                                        </p:attrNameLst>
                                      </p:cBhvr>
                                      <p:to>
                                        <p:strVal val="visible"/>
                                      </p:to>
                                    </p:set>
                                    <p:animEffect transition="in" filter="fade">
                                      <p:cBhvr>
                                        <p:cTn id="23" dur="1000"/>
                                        <p:tgtEl>
                                          <p:spTgt spid="1177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FDBA6-36CB-2A4C-8F00-08F53D07A8FC}"/>
              </a:ext>
            </a:extLst>
          </p:cNvPr>
          <p:cNvSpPr>
            <a:spLocks noGrp="1"/>
          </p:cNvSpPr>
          <p:nvPr>
            <p:ph type="title"/>
          </p:nvPr>
        </p:nvSpPr>
        <p:spPr/>
        <p:txBody>
          <a:bodyPr/>
          <a:lstStyle/>
          <a:p>
            <a:pPr>
              <a:defRPr/>
            </a:pPr>
            <a:r>
              <a:rPr lang="en-US" dirty="0"/>
              <a:t>Is het </a:t>
            </a:r>
            <a:r>
              <a:rPr lang="en-US" dirty="0" err="1"/>
              <a:t>een</a:t>
            </a:r>
            <a:r>
              <a:rPr lang="en-US" dirty="0"/>
              <a:t> </a:t>
            </a:r>
            <a:r>
              <a:rPr lang="en-US" dirty="0" err="1"/>
              <a:t>molen</a:t>
            </a:r>
            <a:r>
              <a:rPr lang="en-US" dirty="0"/>
              <a:t>?</a:t>
            </a:r>
          </a:p>
        </p:txBody>
      </p:sp>
      <p:sp>
        <p:nvSpPr>
          <p:cNvPr id="19458" name="Text Placeholder 2">
            <a:extLst>
              <a:ext uri="{FF2B5EF4-FFF2-40B4-BE49-F238E27FC236}">
                <a16:creationId xmlns:a16="http://schemas.microsoft.com/office/drawing/2014/main" id="{7AF589D4-DEAF-944D-9856-2098BA412AE7}"/>
              </a:ext>
            </a:extLst>
          </p:cNvPr>
          <p:cNvSpPr>
            <a:spLocks noGrp="1" noChangeArrowheads="1"/>
          </p:cNvSpPr>
          <p:nvPr>
            <p:ph type="body" idx="1"/>
          </p:nvPr>
        </p:nvSpPr>
        <p:spPr/>
        <p:txBody>
          <a:bodyPr/>
          <a:lstStyle/>
          <a:p>
            <a:pPr marL="342900" indent="-342900"/>
            <a:endParaRPr lang="en-US" altLang="en-US">
              <a:ea typeface="ＭＳ Ｐゴシック" panose="020B0600070205080204" pitchFamily="34" charset="-128"/>
            </a:endParaRPr>
          </a:p>
        </p:txBody>
      </p:sp>
      <p:pic>
        <p:nvPicPr>
          <p:cNvPr id="19459" name="Picture 4">
            <a:extLst>
              <a:ext uri="{FF2B5EF4-FFF2-40B4-BE49-F238E27FC236}">
                <a16:creationId xmlns:a16="http://schemas.microsoft.com/office/drawing/2014/main" id="{6342BFD8-BF38-594D-B580-842A9E868C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138" y="1544638"/>
            <a:ext cx="2214562"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7780" name="Picture 20" descr="platformmolen">
            <a:extLst>
              <a:ext uri="{FF2B5EF4-FFF2-40B4-BE49-F238E27FC236}">
                <a16:creationId xmlns:a16="http://schemas.microsoft.com/office/drawing/2014/main" id="{FE6D2792-3E09-394E-889C-35B6A2727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1412875"/>
            <a:ext cx="3836988"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2" name="Picture 12" descr="handmolen">
            <a:extLst>
              <a:ext uri="{FF2B5EF4-FFF2-40B4-BE49-F238E27FC236}">
                <a16:creationId xmlns:a16="http://schemas.microsoft.com/office/drawing/2014/main" id="{14A671D9-4CFB-EF46-B5FC-AA32FECED9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1412875"/>
            <a:ext cx="3941762"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81" name="Text Box 21">
            <a:extLst>
              <a:ext uri="{FF2B5EF4-FFF2-40B4-BE49-F238E27FC236}">
                <a16:creationId xmlns:a16="http://schemas.microsoft.com/office/drawing/2014/main" id="{176AA787-C9E1-0742-9071-F126021813A3}"/>
              </a:ext>
            </a:extLst>
          </p:cNvPr>
          <p:cNvSpPr txBox="1">
            <a:spLocks noChangeArrowheads="1"/>
          </p:cNvSpPr>
          <p:nvPr/>
        </p:nvSpPr>
        <p:spPr bwMode="auto">
          <a:xfrm>
            <a:off x="4140200" y="5805488"/>
            <a:ext cx="3105150" cy="641350"/>
          </a:xfrm>
          <a:prstGeom prst="rect">
            <a:avLst/>
          </a:prstGeom>
          <a:solidFill>
            <a:srgbClr val="1C9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lgn="ctr">
              <a:spcBef>
                <a:spcPct val="0"/>
              </a:spcBef>
              <a:buClrTx/>
              <a:buSzTx/>
              <a:buFontTx/>
              <a:buNone/>
            </a:pPr>
            <a:r>
              <a:rPr lang="en-GB" altLang="en-US" sz="1800" b="1">
                <a:solidFill>
                  <a:schemeClr val="bg1"/>
                </a:solidFill>
                <a:latin typeface="Arial" panose="020B0604020202020204" pitchFamily="34" charset="0"/>
              </a:rPr>
              <a:t>Avlona, Karpathos, Greece</a:t>
            </a:r>
          </a:p>
          <a:p>
            <a:pPr algn="ctr">
              <a:spcBef>
                <a:spcPct val="0"/>
              </a:spcBef>
              <a:buClrTx/>
              <a:buSzTx/>
              <a:buFontTx/>
              <a:buNone/>
            </a:pPr>
            <a:r>
              <a:rPr lang="en-GB" altLang="en-US" sz="1800" b="1">
                <a:solidFill>
                  <a:schemeClr val="bg1"/>
                </a:solidFill>
                <a:latin typeface="Arial" panose="020B0604020202020204" pitchFamily="34" charset="0"/>
              </a:rPr>
              <a:t>(kondalethos)</a:t>
            </a:r>
          </a:p>
        </p:txBody>
      </p:sp>
      <p:sp>
        <p:nvSpPr>
          <p:cNvPr id="117773" name="Text Box 13">
            <a:extLst>
              <a:ext uri="{FF2B5EF4-FFF2-40B4-BE49-F238E27FC236}">
                <a16:creationId xmlns:a16="http://schemas.microsoft.com/office/drawing/2014/main" id="{BD42422B-DA9D-D543-8643-70FAD8FD2FC7}"/>
              </a:ext>
            </a:extLst>
          </p:cNvPr>
          <p:cNvSpPr txBox="1">
            <a:spLocks noChangeArrowheads="1"/>
          </p:cNvSpPr>
          <p:nvPr/>
        </p:nvSpPr>
        <p:spPr bwMode="auto">
          <a:xfrm>
            <a:off x="3851275" y="6237288"/>
            <a:ext cx="3435350" cy="366712"/>
          </a:xfrm>
          <a:prstGeom prst="rect">
            <a:avLst/>
          </a:prstGeom>
          <a:solidFill>
            <a:srgbClr val="1C9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spcBef>
                <a:spcPct val="0"/>
              </a:spcBef>
              <a:buClrTx/>
              <a:buSzTx/>
              <a:buFontTx/>
              <a:buNone/>
            </a:pPr>
            <a:r>
              <a:rPr lang="en-GB" altLang="en-US" sz="1800" b="1">
                <a:solidFill>
                  <a:schemeClr val="bg1"/>
                </a:solidFill>
                <a:latin typeface="Arial" panose="020B0604020202020204" pitchFamily="34" charset="0"/>
              </a:rPr>
              <a:t>Freilichtmuseum Detmold, DE</a:t>
            </a:r>
          </a:p>
        </p:txBody>
      </p:sp>
      <p:pic>
        <p:nvPicPr>
          <p:cNvPr id="117778" name="Picture 18" descr="handmolen">
            <a:extLst>
              <a:ext uri="{FF2B5EF4-FFF2-40B4-BE49-F238E27FC236}">
                <a16:creationId xmlns:a16="http://schemas.microsoft.com/office/drawing/2014/main" id="{F2513F5E-2B6B-E94C-B81A-78412EB4D2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038" y="1341438"/>
            <a:ext cx="5327650"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79" name="Text Box 19">
            <a:extLst>
              <a:ext uri="{FF2B5EF4-FFF2-40B4-BE49-F238E27FC236}">
                <a16:creationId xmlns:a16="http://schemas.microsoft.com/office/drawing/2014/main" id="{5FB0CA95-476E-5246-9DD5-9F66F109FA13}"/>
              </a:ext>
            </a:extLst>
          </p:cNvPr>
          <p:cNvSpPr txBox="1">
            <a:spLocks noChangeArrowheads="1"/>
          </p:cNvSpPr>
          <p:nvPr/>
        </p:nvSpPr>
        <p:spPr bwMode="auto">
          <a:xfrm>
            <a:off x="3203575" y="5516563"/>
            <a:ext cx="5759450" cy="366712"/>
          </a:xfrm>
          <a:prstGeom prst="rect">
            <a:avLst/>
          </a:prstGeom>
          <a:solidFill>
            <a:srgbClr val="1C9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spcBef>
                <a:spcPct val="0"/>
              </a:spcBef>
              <a:buClrTx/>
              <a:buSzTx/>
              <a:buFontTx/>
              <a:buNone/>
            </a:pPr>
            <a:r>
              <a:rPr lang="en-GB" altLang="en-US" sz="1800" b="1">
                <a:solidFill>
                  <a:schemeClr val="bg1"/>
                </a:solidFill>
                <a:latin typeface="Arial" panose="020B0604020202020204" pitchFamily="34" charset="0"/>
              </a:rPr>
              <a:t>Olymbos, Karpathos Greece (malen van tuinbonen)</a:t>
            </a:r>
          </a:p>
        </p:txBody>
      </p:sp>
      <p:sp>
        <p:nvSpPr>
          <p:cNvPr id="68615" name="Rectangle 14">
            <a:extLst>
              <a:ext uri="{FF2B5EF4-FFF2-40B4-BE49-F238E27FC236}">
                <a16:creationId xmlns:a16="http://schemas.microsoft.com/office/drawing/2014/main" id="{CF686F9E-4A8C-AC45-96CE-B3F34A4F7E64}"/>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aandrijving</a:t>
            </a:r>
          </a:p>
        </p:txBody>
      </p:sp>
      <p:sp>
        <p:nvSpPr>
          <p:cNvPr id="117775" name="Rectangle 15">
            <a:extLst>
              <a:ext uri="{FF2B5EF4-FFF2-40B4-BE49-F238E27FC236}">
                <a16:creationId xmlns:a16="http://schemas.microsoft.com/office/drawing/2014/main" id="{B878AA92-C08B-154F-B893-965DE9D5D92B}"/>
              </a:ext>
            </a:extLst>
          </p:cNvPr>
          <p:cNvSpPr>
            <a:spLocks noGrp="1" noChangeArrowheads="1"/>
          </p:cNvSpPr>
          <p:nvPr>
            <p:ph type="body" sz="half" idx="1"/>
          </p:nvPr>
        </p:nvSpPr>
        <p:spPr>
          <a:xfrm>
            <a:off x="457200" y="1412875"/>
            <a:ext cx="2746375" cy="4714875"/>
          </a:xfrm>
        </p:spPr>
        <p:txBody>
          <a:bodyPr/>
          <a:lstStyle/>
          <a:p>
            <a:r>
              <a:rPr lang="en-GB" altLang="en-US" sz="2400">
                <a:ea typeface="ＭＳ Ｐゴシック" panose="020B0600070205080204" pitchFamily="34" charset="-128"/>
              </a:rPr>
              <a:t>Handmolen</a:t>
            </a:r>
          </a:p>
          <a:p>
            <a:r>
              <a:rPr lang="en-GB" altLang="en-US" sz="2400">
                <a:ea typeface="ＭＳ Ｐゴシック" panose="020B0600070205080204" pitchFamily="34" charset="-128"/>
              </a:rPr>
              <a:t>Oudste maalvorm</a:t>
            </a:r>
          </a:p>
          <a:p>
            <a:pPr>
              <a:buFont typeface="Wingdings" pitchFamily="2" charset="2"/>
              <a:buNone/>
            </a:pPr>
            <a:endParaRPr lang="en-GB" altLang="en-US" sz="240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775">
                                            <p:txEl>
                                              <p:pRg st="0" end="0"/>
                                            </p:txEl>
                                          </p:spTgt>
                                        </p:tgtEl>
                                        <p:attrNameLst>
                                          <p:attrName>style.visibility</p:attrName>
                                        </p:attrNameLst>
                                      </p:cBhvr>
                                      <p:to>
                                        <p:strVal val="visible"/>
                                      </p:to>
                                    </p:set>
                                    <p:animEffect transition="in" filter="fade">
                                      <p:cBhvr>
                                        <p:cTn id="7" dur="1000"/>
                                        <p:tgtEl>
                                          <p:spTgt spid="117775">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117778"/>
                                        </p:tgtEl>
                                        <p:attrNameLst>
                                          <p:attrName>style.visibility</p:attrName>
                                        </p:attrNameLst>
                                      </p:cBhvr>
                                      <p:to>
                                        <p:strVal val="visible"/>
                                      </p:to>
                                    </p:set>
                                    <p:anim calcmode="lin" valueType="num">
                                      <p:cBhvr additive="base">
                                        <p:cTn id="10" dur="500" fill="hold"/>
                                        <p:tgtEl>
                                          <p:spTgt spid="117778"/>
                                        </p:tgtEl>
                                        <p:attrNameLst>
                                          <p:attrName>ppt_x</p:attrName>
                                        </p:attrNameLst>
                                      </p:cBhvr>
                                      <p:tavLst>
                                        <p:tav tm="0">
                                          <p:val>
                                            <p:strVal val="#ppt_x"/>
                                          </p:val>
                                        </p:tav>
                                        <p:tav tm="100000">
                                          <p:val>
                                            <p:strVal val="#ppt_x"/>
                                          </p:val>
                                        </p:tav>
                                      </p:tavLst>
                                    </p:anim>
                                    <p:anim calcmode="lin" valueType="num">
                                      <p:cBhvr additive="base">
                                        <p:cTn id="11" dur="500" fill="hold"/>
                                        <p:tgtEl>
                                          <p:spTgt spid="117778"/>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17779"/>
                                        </p:tgtEl>
                                        <p:attrNameLst>
                                          <p:attrName>style.visibility</p:attrName>
                                        </p:attrNameLst>
                                      </p:cBhvr>
                                      <p:to>
                                        <p:strVal val="visible"/>
                                      </p:to>
                                    </p:set>
                                    <p:anim calcmode="lin" valueType="num">
                                      <p:cBhvr additive="base">
                                        <p:cTn id="14" dur="500" fill="hold"/>
                                        <p:tgtEl>
                                          <p:spTgt spid="117779"/>
                                        </p:tgtEl>
                                        <p:attrNameLst>
                                          <p:attrName>ppt_x</p:attrName>
                                        </p:attrNameLst>
                                      </p:cBhvr>
                                      <p:tavLst>
                                        <p:tav tm="0">
                                          <p:val>
                                            <p:strVal val="#ppt_x"/>
                                          </p:val>
                                        </p:tav>
                                        <p:tav tm="100000">
                                          <p:val>
                                            <p:strVal val="#ppt_x"/>
                                          </p:val>
                                        </p:tav>
                                      </p:tavLst>
                                    </p:anim>
                                    <p:anim calcmode="lin" valueType="num">
                                      <p:cBhvr additive="base">
                                        <p:cTn id="15" dur="500" fill="hold"/>
                                        <p:tgtEl>
                                          <p:spTgt spid="117779"/>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xit" presetSubtype="1" fill="hold" nodeType="clickEffect">
                                  <p:stCondLst>
                                    <p:cond delay="0"/>
                                  </p:stCondLst>
                                  <p:childTnLst>
                                    <p:anim calcmode="lin" valueType="num">
                                      <p:cBhvr additive="base">
                                        <p:cTn id="19" dur="500"/>
                                        <p:tgtEl>
                                          <p:spTgt spid="117778"/>
                                        </p:tgtEl>
                                        <p:attrNameLst>
                                          <p:attrName>ppt_x</p:attrName>
                                        </p:attrNameLst>
                                      </p:cBhvr>
                                      <p:tavLst>
                                        <p:tav tm="0">
                                          <p:val>
                                            <p:strVal val="ppt_x"/>
                                          </p:val>
                                        </p:tav>
                                        <p:tav tm="100000">
                                          <p:val>
                                            <p:strVal val="ppt_x"/>
                                          </p:val>
                                        </p:tav>
                                      </p:tavLst>
                                    </p:anim>
                                    <p:anim calcmode="lin" valueType="num">
                                      <p:cBhvr additive="base">
                                        <p:cTn id="20" dur="500"/>
                                        <p:tgtEl>
                                          <p:spTgt spid="117778"/>
                                        </p:tgtEl>
                                        <p:attrNameLst>
                                          <p:attrName>ppt_y</p:attrName>
                                        </p:attrNameLst>
                                      </p:cBhvr>
                                      <p:tavLst>
                                        <p:tav tm="0">
                                          <p:val>
                                            <p:strVal val="ppt_y"/>
                                          </p:val>
                                        </p:tav>
                                        <p:tav tm="100000">
                                          <p:val>
                                            <p:strVal val="0-ppt_h/2"/>
                                          </p:val>
                                        </p:tav>
                                      </p:tavLst>
                                    </p:anim>
                                    <p:set>
                                      <p:cBhvr>
                                        <p:cTn id="21" dur="1" fill="hold">
                                          <p:stCondLst>
                                            <p:cond delay="499"/>
                                          </p:stCondLst>
                                        </p:cTn>
                                        <p:tgtEl>
                                          <p:spTgt spid="117778"/>
                                        </p:tgtEl>
                                        <p:attrNameLst>
                                          <p:attrName>style.visibility</p:attrName>
                                        </p:attrNameLst>
                                      </p:cBhvr>
                                      <p:to>
                                        <p:strVal val="hidden"/>
                                      </p:to>
                                    </p:set>
                                  </p:childTnLst>
                                </p:cTn>
                              </p:par>
                              <p:par>
                                <p:cTn id="22" presetID="2" presetClass="exit" presetSubtype="1" fill="hold" grpId="1" nodeType="withEffect">
                                  <p:stCondLst>
                                    <p:cond delay="0"/>
                                  </p:stCondLst>
                                  <p:childTnLst>
                                    <p:anim calcmode="lin" valueType="num">
                                      <p:cBhvr additive="base">
                                        <p:cTn id="23" dur="500"/>
                                        <p:tgtEl>
                                          <p:spTgt spid="117779"/>
                                        </p:tgtEl>
                                        <p:attrNameLst>
                                          <p:attrName>ppt_x</p:attrName>
                                        </p:attrNameLst>
                                      </p:cBhvr>
                                      <p:tavLst>
                                        <p:tav tm="0">
                                          <p:val>
                                            <p:strVal val="ppt_x"/>
                                          </p:val>
                                        </p:tav>
                                        <p:tav tm="100000">
                                          <p:val>
                                            <p:strVal val="ppt_x"/>
                                          </p:val>
                                        </p:tav>
                                      </p:tavLst>
                                    </p:anim>
                                    <p:anim calcmode="lin" valueType="num">
                                      <p:cBhvr additive="base">
                                        <p:cTn id="24" dur="500"/>
                                        <p:tgtEl>
                                          <p:spTgt spid="117779"/>
                                        </p:tgtEl>
                                        <p:attrNameLst>
                                          <p:attrName>ppt_y</p:attrName>
                                        </p:attrNameLst>
                                      </p:cBhvr>
                                      <p:tavLst>
                                        <p:tav tm="0">
                                          <p:val>
                                            <p:strVal val="ppt_y"/>
                                          </p:val>
                                        </p:tav>
                                        <p:tav tm="100000">
                                          <p:val>
                                            <p:strVal val="0-ppt_h/2"/>
                                          </p:val>
                                        </p:tav>
                                      </p:tavLst>
                                    </p:anim>
                                    <p:set>
                                      <p:cBhvr>
                                        <p:cTn id="25" dur="1" fill="hold">
                                          <p:stCondLst>
                                            <p:cond delay="499"/>
                                          </p:stCondLst>
                                        </p:cTn>
                                        <p:tgtEl>
                                          <p:spTgt spid="117779"/>
                                        </p:tgtEl>
                                        <p:attrNameLst>
                                          <p:attrName>style.visibility</p:attrName>
                                        </p:attrNameLst>
                                      </p:cBhvr>
                                      <p:to>
                                        <p:strVal val="hidden"/>
                                      </p:to>
                                    </p:set>
                                  </p:childTnLst>
                                </p:cTn>
                              </p:par>
                              <p:par>
                                <p:cTn id="26" presetID="2" presetClass="entr" presetSubtype="4" fill="hold" nodeType="withEffect">
                                  <p:stCondLst>
                                    <p:cond delay="0"/>
                                  </p:stCondLst>
                                  <p:childTnLst>
                                    <p:set>
                                      <p:cBhvr>
                                        <p:cTn id="27" dur="1" fill="hold">
                                          <p:stCondLst>
                                            <p:cond delay="0"/>
                                          </p:stCondLst>
                                        </p:cTn>
                                        <p:tgtEl>
                                          <p:spTgt spid="117780"/>
                                        </p:tgtEl>
                                        <p:attrNameLst>
                                          <p:attrName>style.visibility</p:attrName>
                                        </p:attrNameLst>
                                      </p:cBhvr>
                                      <p:to>
                                        <p:strVal val="visible"/>
                                      </p:to>
                                    </p:set>
                                    <p:anim calcmode="lin" valueType="num">
                                      <p:cBhvr additive="base">
                                        <p:cTn id="28" dur="500" fill="hold"/>
                                        <p:tgtEl>
                                          <p:spTgt spid="117780"/>
                                        </p:tgtEl>
                                        <p:attrNameLst>
                                          <p:attrName>ppt_x</p:attrName>
                                        </p:attrNameLst>
                                      </p:cBhvr>
                                      <p:tavLst>
                                        <p:tav tm="0">
                                          <p:val>
                                            <p:strVal val="#ppt_x"/>
                                          </p:val>
                                        </p:tav>
                                        <p:tav tm="100000">
                                          <p:val>
                                            <p:strVal val="#ppt_x"/>
                                          </p:val>
                                        </p:tav>
                                      </p:tavLst>
                                    </p:anim>
                                    <p:anim calcmode="lin" valueType="num">
                                      <p:cBhvr additive="base">
                                        <p:cTn id="29" dur="500" fill="hold"/>
                                        <p:tgtEl>
                                          <p:spTgt spid="11778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17781"/>
                                        </p:tgtEl>
                                        <p:attrNameLst>
                                          <p:attrName>style.visibility</p:attrName>
                                        </p:attrNameLst>
                                      </p:cBhvr>
                                      <p:to>
                                        <p:strVal val="visible"/>
                                      </p:to>
                                    </p:set>
                                    <p:anim calcmode="lin" valueType="num">
                                      <p:cBhvr additive="base">
                                        <p:cTn id="32" dur="500" fill="hold"/>
                                        <p:tgtEl>
                                          <p:spTgt spid="117781"/>
                                        </p:tgtEl>
                                        <p:attrNameLst>
                                          <p:attrName>ppt_x</p:attrName>
                                        </p:attrNameLst>
                                      </p:cBhvr>
                                      <p:tavLst>
                                        <p:tav tm="0">
                                          <p:val>
                                            <p:strVal val="#ppt_x"/>
                                          </p:val>
                                        </p:tav>
                                        <p:tav tm="100000">
                                          <p:val>
                                            <p:strVal val="#ppt_x"/>
                                          </p:val>
                                        </p:tav>
                                      </p:tavLst>
                                    </p:anim>
                                    <p:anim calcmode="lin" valueType="num">
                                      <p:cBhvr additive="base">
                                        <p:cTn id="33" dur="500" fill="hold"/>
                                        <p:tgtEl>
                                          <p:spTgt spid="117781"/>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xit" presetSubtype="1" fill="hold" nodeType="clickEffect">
                                  <p:stCondLst>
                                    <p:cond delay="0"/>
                                  </p:stCondLst>
                                  <p:childTnLst>
                                    <p:anim calcmode="lin" valueType="num">
                                      <p:cBhvr additive="base">
                                        <p:cTn id="37" dur="500"/>
                                        <p:tgtEl>
                                          <p:spTgt spid="117780"/>
                                        </p:tgtEl>
                                        <p:attrNameLst>
                                          <p:attrName>ppt_x</p:attrName>
                                        </p:attrNameLst>
                                      </p:cBhvr>
                                      <p:tavLst>
                                        <p:tav tm="0">
                                          <p:val>
                                            <p:strVal val="ppt_x"/>
                                          </p:val>
                                        </p:tav>
                                        <p:tav tm="100000">
                                          <p:val>
                                            <p:strVal val="ppt_x"/>
                                          </p:val>
                                        </p:tav>
                                      </p:tavLst>
                                    </p:anim>
                                    <p:anim calcmode="lin" valueType="num">
                                      <p:cBhvr additive="base">
                                        <p:cTn id="38" dur="500"/>
                                        <p:tgtEl>
                                          <p:spTgt spid="117780"/>
                                        </p:tgtEl>
                                        <p:attrNameLst>
                                          <p:attrName>ppt_y</p:attrName>
                                        </p:attrNameLst>
                                      </p:cBhvr>
                                      <p:tavLst>
                                        <p:tav tm="0">
                                          <p:val>
                                            <p:strVal val="ppt_y"/>
                                          </p:val>
                                        </p:tav>
                                        <p:tav tm="100000">
                                          <p:val>
                                            <p:strVal val="0-ppt_h/2"/>
                                          </p:val>
                                        </p:tav>
                                      </p:tavLst>
                                    </p:anim>
                                    <p:set>
                                      <p:cBhvr>
                                        <p:cTn id="39" dur="1" fill="hold">
                                          <p:stCondLst>
                                            <p:cond delay="499"/>
                                          </p:stCondLst>
                                        </p:cTn>
                                        <p:tgtEl>
                                          <p:spTgt spid="117780"/>
                                        </p:tgtEl>
                                        <p:attrNameLst>
                                          <p:attrName>style.visibility</p:attrName>
                                        </p:attrNameLst>
                                      </p:cBhvr>
                                      <p:to>
                                        <p:strVal val="hidden"/>
                                      </p:to>
                                    </p:set>
                                  </p:childTnLst>
                                </p:cTn>
                              </p:par>
                              <p:par>
                                <p:cTn id="40" presetID="2" presetClass="exit" presetSubtype="1" fill="hold" grpId="1" nodeType="withEffect">
                                  <p:stCondLst>
                                    <p:cond delay="0"/>
                                  </p:stCondLst>
                                  <p:childTnLst>
                                    <p:anim calcmode="lin" valueType="num">
                                      <p:cBhvr additive="base">
                                        <p:cTn id="41" dur="500"/>
                                        <p:tgtEl>
                                          <p:spTgt spid="117781"/>
                                        </p:tgtEl>
                                        <p:attrNameLst>
                                          <p:attrName>ppt_x</p:attrName>
                                        </p:attrNameLst>
                                      </p:cBhvr>
                                      <p:tavLst>
                                        <p:tav tm="0">
                                          <p:val>
                                            <p:strVal val="ppt_x"/>
                                          </p:val>
                                        </p:tav>
                                        <p:tav tm="100000">
                                          <p:val>
                                            <p:strVal val="ppt_x"/>
                                          </p:val>
                                        </p:tav>
                                      </p:tavLst>
                                    </p:anim>
                                    <p:anim calcmode="lin" valueType="num">
                                      <p:cBhvr additive="base">
                                        <p:cTn id="42" dur="500"/>
                                        <p:tgtEl>
                                          <p:spTgt spid="117781"/>
                                        </p:tgtEl>
                                        <p:attrNameLst>
                                          <p:attrName>ppt_y</p:attrName>
                                        </p:attrNameLst>
                                      </p:cBhvr>
                                      <p:tavLst>
                                        <p:tav tm="0">
                                          <p:val>
                                            <p:strVal val="ppt_y"/>
                                          </p:val>
                                        </p:tav>
                                        <p:tav tm="100000">
                                          <p:val>
                                            <p:strVal val="0-ppt_h/2"/>
                                          </p:val>
                                        </p:tav>
                                      </p:tavLst>
                                    </p:anim>
                                    <p:set>
                                      <p:cBhvr>
                                        <p:cTn id="43" dur="1" fill="hold">
                                          <p:stCondLst>
                                            <p:cond delay="499"/>
                                          </p:stCondLst>
                                        </p:cTn>
                                        <p:tgtEl>
                                          <p:spTgt spid="117781"/>
                                        </p:tgtEl>
                                        <p:attrNameLst>
                                          <p:attrName>style.visibility</p:attrName>
                                        </p:attrNameLst>
                                      </p:cBhvr>
                                      <p:to>
                                        <p:strVal val="hidden"/>
                                      </p:to>
                                    </p:set>
                                  </p:childTnLst>
                                </p:cTn>
                              </p:par>
                              <p:par>
                                <p:cTn id="44" presetID="2" presetClass="entr" presetSubtype="4" fill="hold" nodeType="withEffect">
                                  <p:stCondLst>
                                    <p:cond delay="0"/>
                                  </p:stCondLst>
                                  <p:childTnLst>
                                    <p:set>
                                      <p:cBhvr>
                                        <p:cTn id="45" dur="1" fill="hold">
                                          <p:stCondLst>
                                            <p:cond delay="0"/>
                                          </p:stCondLst>
                                        </p:cTn>
                                        <p:tgtEl>
                                          <p:spTgt spid="117772"/>
                                        </p:tgtEl>
                                        <p:attrNameLst>
                                          <p:attrName>style.visibility</p:attrName>
                                        </p:attrNameLst>
                                      </p:cBhvr>
                                      <p:to>
                                        <p:strVal val="visible"/>
                                      </p:to>
                                    </p:set>
                                    <p:anim calcmode="lin" valueType="num">
                                      <p:cBhvr additive="base">
                                        <p:cTn id="46" dur="500" fill="hold"/>
                                        <p:tgtEl>
                                          <p:spTgt spid="117772"/>
                                        </p:tgtEl>
                                        <p:attrNameLst>
                                          <p:attrName>ppt_x</p:attrName>
                                        </p:attrNameLst>
                                      </p:cBhvr>
                                      <p:tavLst>
                                        <p:tav tm="0">
                                          <p:val>
                                            <p:strVal val="#ppt_x"/>
                                          </p:val>
                                        </p:tav>
                                        <p:tav tm="100000">
                                          <p:val>
                                            <p:strVal val="#ppt_x"/>
                                          </p:val>
                                        </p:tav>
                                      </p:tavLst>
                                    </p:anim>
                                    <p:anim calcmode="lin" valueType="num">
                                      <p:cBhvr additive="base">
                                        <p:cTn id="47" dur="500" fill="hold"/>
                                        <p:tgtEl>
                                          <p:spTgt spid="117772"/>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17773"/>
                                        </p:tgtEl>
                                        <p:attrNameLst>
                                          <p:attrName>style.visibility</p:attrName>
                                        </p:attrNameLst>
                                      </p:cBhvr>
                                      <p:to>
                                        <p:strVal val="visible"/>
                                      </p:to>
                                    </p:set>
                                    <p:anim calcmode="lin" valueType="num">
                                      <p:cBhvr additive="base">
                                        <p:cTn id="50" dur="500" fill="hold"/>
                                        <p:tgtEl>
                                          <p:spTgt spid="117773"/>
                                        </p:tgtEl>
                                        <p:attrNameLst>
                                          <p:attrName>ppt_x</p:attrName>
                                        </p:attrNameLst>
                                      </p:cBhvr>
                                      <p:tavLst>
                                        <p:tav tm="0">
                                          <p:val>
                                            <p:strVal val="#ppt_x"/>
                                          </p:val>
                                        </p:tav>
                                        <p:tav tm="100000">
                                          <p:val>
                                            <p:strVal val="#ppt_x"/>
                                          </p:val>
                                        </p:tav>
                                      </p:tavLst>
                                    </p:anim>
                                    <p:anim calcmode="lin" valueType="num">
                                      <p:cBhvr additive="base">
                                        <p:cTn id="51" dur="500" fill="hold"/>
                                        <p:tgtEl>
                                          <p:spTgt spid="117773"/>
                                        </p:tgtEl>
                                        <p:attrNameLst>
                                          <p:attrName>ppt_y</p:attrName>
                                        </p:attrNameLst>
                                      </p:cBhvr>
                                      <p:tavLst>
                                        <p:tav tm="0">
                                          <p:val>
                                            <p:strVal val="1+#ppt_h/2"/>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17775">
                                            <p:txEl>
                                              <p:pRg st="1" end="1"/>
                                            </p:txEl>
                                          </p:spTgt>
                                        </p:tgtEl>
                                        <p:attrNameLst>
                                          <p:attrName>style.visibility</p:attrName>
                                        </p:attrNameLst>
                                      </p:cBhvr>
                                      <p:to>
                                        <p:strVal val="visible"/>
                                      </p:to>
                                    </p:set>
                                    <p:animEffect transition="in" filter="fade">
                                      <p:cBhvr>
                                        <p:cTn id="56" dur="1000"/>
                                        <p:tgtEl>
                                          <p:spTgt spid="1177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81" grpId="0" animBg="1"/>
      <p:bldP spid="117781" grpId="1" animBg="1"/>
      <p:bldP spid="117773" grpId="0" animBg="1"/>
      <p:bldP spid="117779" grpId="0" animBg="1"/>
      <p:bldP spid="117779" grpId="1" animBg="1"/>
      <p:bldP spid="117775"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30" name="Picture 14" descr="hondemolen">
            <a:extLst>
              <a:ext uri="{FF2B5EF4-FFF2-40B4-BE49-F238E27FC236}">
                <a16:creationId xmlns:a16="http://schemas.microsoft.com/office/drawing/2014/main" id="{6E3A021C-BC18-544F-B061-970D6662A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1412875"/>
            <a:ext cx="3887787"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1" name="Text Box 15">
            <a:extLst>
              <a:ext uri="{FF2B5EF4-FFF2-40B4-BE49-F238E27FC236}">
                <a16:creationId xmlns:a16="http://schemas.microsoft.com/office/drawing/2014/main" id="{8886A866-DE2F-F742-8C65-75F0B5EC6C2F}"/>
              </a:ext>
            </a:extLst>
          </p:cNvPr>
          <p:cNvSpPr txBox="1">
            <a:spLocks noChangeArrowheads="1"/>
          </p:cNvSpPr>
          <p:nvPr/>
        </p:nvSpPr>
        <p:spPr bwMode="auto">
          <a:xfrm>
            <a:off x="3851275" y="6165850"/>
            <a:ext cx="3244850" cy="366713"/>
          </a:xfrm>
          <a:prstGeom prst="rect">
            <a:avLst/>
          </a:prstGeom>
          <a:solidFill>
            <a:srgbClr val="1C9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spcBef>
                <a:spcPct val="0"/>
              </a:spcBef>
              <a:buClrTx/>
              <a:buSzTx/>
              <a:buFontTx/>
              <a:buNone/>
            </a:pPr>
            <a:r>
              <a:rPr lang="en-GB" altLang="en-US" sz="1800" b="1">
                <a:solidFill>
                  <a:schemeClr val="bg1"/>
                </a:solidFill>
                <a:latin typeface="Arial" panose="020B0604020202020204" pitchFamily="34" charset="0"/>
              </a:rPr>
              <a:t>Openluchtmuseum, Arnhem</a:t>
            </a:r>
          </a:p>
        </p:txBody>
      </p:sp>
      <p:pic>
        <p:nvPicPr>
          <p:cNvPr id="9222" name="Picture 6" descr="IMG_5037-1">
            <a:extLst>
              <a:ext uri="{FF2B5EF4-FFF2-40B4-BE49-F238E27FC236}">
                <a16:creationId xmlns:a16="http://schemas.microsoft.com/office/drawing/2014/main" id="{D8A04914-A204-B543-8E7C-2006C7BCBF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1412875"/>
            <a:ext cx="3459162"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 Box 7">
            <a:extLst>
              <a:ext uri="{FF2B5EF4-FFF2-40B4-BE49-F238E27FC236}">
                <a16:creationId xmlns:a16="http://schemas.microsoft.com/office/drawing/2014/main" id="{568C753C-A78C-3D4C-BB39-BAD4AFDF4A41}"/>
              </a:ext>
            </a:extLst>
          </p:cNvPr>
          <p:cNvSpPr txBox="1">
            <a:spLocks noChangeArrowheads="1"/>
          </p:cNvSpPr>
          <p:nvPr/>
        </p:nvSpPr>
        <p:spPr bwMode="auto">
          <a:xfrm>
            <a:off x="4356100" y="6165850"/>
            <a:ext cx="2266950" cy="366713"/>
          </a:xfrm>
          <a:prstGeom prst="rect">
            <a:avLst/>
          </a:prstGeom>
          <a:solidFill>
            <a:srgbClr val="1C9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spcBef>
                <a:spcPct val="0"/>
              </a:spcBef>
              <a:buClrTx/>
              <a:buSzTx/>
              <a:buFontTx/>
              <a:buNone/>
            </a:pPr>
            <a:r>
              <a:rPr lang="en-GB" altLang="en-US" sz="1800" b="1">
                <a:solidFill>
                  <a:schemeClr val="bg1"/>
                </a:solidFill>
                <a:latin typeface="Arial" panose="020B0604020202020204" pitchFamily="34" charset="0"/>
              </a:rPr>
              <a:t>Collectie Erve Kots</a:t>
            </a:r>
          </a:p>
        </p:txBody>
      </p:sp>
      <p:sp>
        <p:nvSpPr>
          <p:cNvPr id="70661" name="Rectangle 2">
            <a:extLst>
              <a:ext uri="{FF2B5EF4-FFF2-40B4-BE49-F238E27FC236}">
                <a16:creationId xmlns:a16="http://schemas.microsoft.com/office/drawing/2014/main" id="{E2C7ACA9-259D-7F45-B915-CD60F52B1620}"/>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aandrijving</a:t>
            </a:r>
          </a:p>
        </p:txBody>
      </p:sp>
      <p:sp>
        <p:nvSpPr>
          <p:cNvPr id="9220" name="Rectangle 4">
            <a:extLst>
              <a:ext uri="{FF2B5EF4-FFF2-40B4-BE49-F238E27FC236}">
                <a16:creationId xmlns:a16="http://schemas.microsoft.com/office/drawing/2014/main" id="{51928ED2-5FE8-6645-96B5-56AB87E489F9}"/>
              </a:ext>
            </a:extLst>
          </p:cNvPr>
          <p:cNvSpPr>
            <a:spLocks noGrp="1" noChangeArrowheads="1"/>
          </p:cNvSpPr>
          <p:nvPr>
            <p:ph type="body" sz="half" idx="1"/>
          </p:nvPr>
        </p:nvSpPr>
        <p:spPr>
          <a:xfrm>
            <a:off x="457200" y="1412875"/>
            <a:ext cx="2746375" cy="4714875"/>
          </a:xfrm>
        </p:spPr>
        <p:txBody>
          <a:bodyPr/>
          <a:lstStyle/>
          <a:p>
            <a:r>
              <a:rPr lang="en-GB" altLang="en-US" sz="2400">
                <a:ea typeface="ＭＳ Ｐゴシック" panose="020B0600070205080204" pitchFamily="34" charset="-128"/>
              </a:rPr>
              <a:t>Hondenmolen</a:t>
            </a:r>
          </a:p>
          <a:p>
            <a:r>
              <a:rPr lang="en-GB" altLang="en-US" sz="2400">
                <a:ea typeface="ＭＳ Ｐゴシック" panose="020B0600070205080204" pitchFamily="34" charset="-128"/>
              </a:rPr>
              <a:t>Voor licht werk</a:t>
            </a:r>
          </a:p>
          <a:p>
            <a:pPr lvl="1"/>
            <a:r>
              <a:rPr lang="en-GB" altLang="en-US" sz="2000">
                <a:ea typeface="ＭＳ Ｐゴシック" panose="020B0600070205080204" pitchFamily="34" charset="-128"/>
              </a:rPr>
              <a:t>Boterkarnen</a:t>
            </a:r>
          </a:p>
          <a:p>
            <a:pPr lvl="1"/>
            <a:r>
              <a:rPr lang="en-GB" altLang="en-US" sz="2000">
                <a:ea typeface="ＭＳ Ｐゴシック" panose="020B0600070205080204" pitchFamily="34" charset="-128"/>
              </a:rPr>
              <a:t>Boter klaar als tweede hond moe 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20">
                                            <p:txEl>
                                              <p:pRg st="0" end="0"/>
                                            </p:txEl>
                                          </p:spTgt>
                                        </p:tgtEl>
                                        <p:attrNameLst>
                                          <p:attrName>style.visibility</p:attrName>
                                        </p:attrNameLst>
                                      </p:cBhvr>
                                      <p:to>
                                        <p:strVal val="visible"/>
                                      </p:to>
                                    </p:set>
                                    <p:animEffect transition="in" filter="fade">
                                      <p:cBhvr>
                                        <p:cTn id="7" dur="1000"/>
                                        <p:tgtEl>
                                          <p:spTgt spid="9220">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9230"/>
                                        </p:tgtEl>
                                        <p:attrNameLst>
                                          <p:attrName>style.visibility</p:attrName>
                                        </p:attrNameLst>
                                      </p:cBhvr>
                                      <p:to>
                                        <p:strVal val="visible"/>
                                      </p:to>
                                    </p:set>
                                    <p:anim calcmode="lin" valueType="num">
                                      <p:cBhvr additive="base">
                                        <p:cTn id="10" dur="500" fill="hold"/>
                                        <p:tgtEl>
                                          <p:spTgt spid="9230"/>
                                        </p:tgtEl>
                                        <p:attrNameLst>
                                          <p:attrName>ppt_x</p:attrName>
                                        </p:attrNameLst>
                                      </p:cBhvr>
                                      <p:tavLst>
                                        <p:tav tm="0">
                                          <p:val>
                                            <p:strVal val="#ppt_x"/>
                                          </p:val>
                                        </p:tav>
                                        <p:tav tm="100000">
                                          <p:val>
                                            <p:strVal val="#ppt_x"/>
                                          </p:val>
                                        </p:tav>
                                      </p:tavLst>
                                    </p:anim>
                                    <p:anim calcmode="lin" valueType="num">
                                      <p:cBhvr additive="base">
                                        <p:cTn id="11" dur="500" fill="hold"/>
                                        <p:tgtEl>
                                          <p:spTgt spid="9230"/>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9231"/>
                                        </p:tgtEl>
                                        <p:attrNameLst>
                                          <p:attrName>style.visibility</p:attrName>
                                        </p:attrNameLst>
                                      </p:cBhvr>
                                      <p:to>
                                        <p:strVal val="visible"/>
                                      </p:to>
                                    </p:set>
                                    <p:anim calcmode="lin" valueType="num">
                                      <p:cBhvr additive="base">
                                        <p:cTn id="14" dur="500" fill="hold"/>
                                        <p:tgtEl>
                                          <p:spTgt spid="9231"/>
                                        </p:tgtEl>
                                        <p:attrNameLst>
                                          <p:attrName>ppt_x</p:attrName>
                                        </p:attrNameLst>
                                      </p:cBhvr>
                                      <p:tavLst>
                                        <p:tav tm="0">
                                          <p:val>
                                            <p:strVal val="#ppt_x"/>
                                          </p:val>
                                        </p:tav>
                                        <p:tav tm="100000">
                                          <p:val>
                                            <p:strVal val="#ppt_x"/>
                                          </p:val>
                                        </p:tav>
                                      </p:tavLst>
                                    </p:anim>
                                    <p:anim calcmode="lin" valueType="num">
                                      <p:cBhvr additive="base">
                                        <p:cTn id="15" dur="500" fill="hold"/>
                                        <p:tgtEl>
                                          <p:spTgt spid="9231"/>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xit" presetSubtype="1" fill="hold" nodeType="clickEffect">
                                  <p:stCondLst>
                                    <p:cond delay="0"/>
                                  </p:stCondLst>
                                  <p:childTnLst>
                                    <p:anim calcmode="lin" valueType="num">
                                      <p:cBhvr additive="base">
                                        <p:cTn id="19" dur="500"/>
                                        <p:tgtEl>
                                          <p:spTgt spid="9230"/>
                                        </p:tgtEl>
                                        <p:attrNameLst>
                                          <p:attrName>ppt_x</p:attrName>
                                        </p:attrNameLst>
                                      </p:cBhvr>
                                      <p:tavLst>
                                        <p:tav tm="0">
                                          <p:val>
                                            <p:strVal val="ppt_x"/>
                                          </p:val>
                                        </p:tav>
                                        <p:tav tm="100000">
                                          <p:val>
                                            <p:strVal val="ppt_x"/>
                                          </p:val>
                                        </p:tav>
                                      </p:tavLst>
                                    </p:anim>
                                    <p:anim calcmode="lin" valueType="num">
                                      <p:cBhvr additive="base">
                                        <p:cTn id="20" dur="500"/>
                                        <p:tgtEl>
                                          <p:spTgt spid="9230"/>
                                        </p:tgtEl>
                                        <p:attrNameLst>
                                          <p:attrName>ppt_y</p:attrName>
                                        </p:attrNameLst>
                                      </p:cBhvr>
                                      <p:tavLst>
                                        <p:tav tm="0">
                                          <p:val>
                                            <p:strVal val="ppt_y"/>
                                          </p:val>
                                        </p:tav>
                                        <p:tav tm="100000">
                                          <p:val>
                                            <p:strVal val="0-ppt_h/2"/>
                                          </p:val>
                                        </p:tav>
                                      </p:tavLst>
                                    </p:anim>
                                    <p:set>
                                      <p:cBhvr>
                                        <p:cTn id="21" dur="1" fill="hold">
                                          <p:stCondLst>
                                            <p:cond delay="499"/>
                                          </p:stCondLst>
                                        </p:cTn>
                                        <p:tgtEl>
                                          <p:spTgt spid="9230"/>
                                        </p:tgtEl>
                                        <p:attrNameLst>
                                          <p:attrName>style.visibility</p:attrName>
                                        </p:attrNameLst>
                                      </p:cBhvr>
                                      <p:to>
                                        <p:strVal val="hidden"/>
                                      </p:to>
                                    </p:set>
                                  </p:childTnLst>
                                </p:cTn>
                              </p:par>
                              <p:par>
                                <p:cTn id="22" presetID="2" presetClass="exit" presetSubtype="1" fill="hold" grpId="1" nodeType="withEffect">
                                  <p:stCondLst>
                                    <p:cond delay="0"/>
                                  </p:stCondLst>
                                  <p:childTnLst>
                                    <p:anim calcmode="lin" valueType="num">
                                      <p:cBhvr additive="base">
                                        <p:cTn id="23" dur="500"/>
                                        <p:tgtEl>
                                          <p:spTgt spid="9231"/>
                                        </p:tgtEl>
                                        <p:attrNameLst>
                                          <p:attrName>ppt_x</p:attrName>
                                        </p:attrNameLst>
                                      </p:cBhvr>
                                      <p:tavLst>
                                        <p:tav tm="0">
                                          <p:val>
                                            <p:strVal val="ppt_x"/>
                                          </p:val>
                                        </p:tav>
                                        <p:tav tm="100000">
                                          <p:val>
                                            <p:strVal val="ppt_x"/>
                                          </p:val>
                                        </p:tav>
                                      </p:tavLst>
                                    </p:anim>
                                    <p:anim calcmode="lin" valueType="num">
                                      <p:cBhvr additive="base">
                                        <p:cTn id="24" dur="500"/>
                                        <p:tgtEl>
                                          <p:spTgt spid="9231"/>
                                        </p:tgtEl>
                                        <p:attrNameLst>
                                          <p:attrName>ppt_y</p:attrName>
                                        </p:attrNameLst>
                                      </p:cBhvr>
                                      <p:tavLst>
                                        <p:tav tm="0">
                                          <p:val>
                                            <p:strVal val="ppt_y"/>
                                          </p:val>
                                        </p:tav>
                                        <p:tav tm="100000">
                                          <p:val>
                                            <p:strVal val="0-ppt_h/2"/>
                                          </p:val>
                                        </p:tav>
                                      </p:tavLst>
                                    </p:anim>
                                    <p:set>
                                      <p:cBhvr>
                                        <p:cTn id="25" dur="1" fill="hold">
                                          <p:stCondLst>
                                            <p:cond delay="499"/>
                                          </p:stCondLst>
                                        </p:cTn>
                                        <p:tgtEl>
                                          <p:spTgt spid="9231"/>
                                        </p:tgtEl>
                                        <p:attrNameLst>
                                          <p:attrName>style.visibility</p:attrName>
                                        </p:attrNameLst>
                                      </p:cBhvr>
                                      <p:to>
                                        <p:strVal val="hidden"/>
                                      </p:to>
                                    </p:set>
                                  </p:childTnLst>
                                </p:cTn>
                              </p:par>
                              <p:par>
                                <p:cTn id="26" presetID="2" presetClass="entr" presetSubtype="4" fill="hold" nodeType="withEffect">
                                  <p:stCondLst>
                                    <p:cond delay="0"/>
                                  </p:stCondLst>
                                  <p:childTnLst>
                                    <p:set>
                                      <p:cBhvr>
                                        <p:cTn id="27" dur="1" fill="hold">
                                          <p:stCondLst>
                                            <p:cond delay="0"/>
                                          </p:stCondLst>
                                        </p:cTn>
                                        <p:tgtEl>
                                          <p:spTgt spid="9222"/>
                                        </p:tgtEl>
                                        <p:attrNameLst>
                                          <p:attrName>style.visibility</p:attrName>
                                        </p:attrNameLst>
                                      </p:cBhvr>
                                      <p:to>
                                        <p:strVal val="visible"/>
                                      </p:to>
                                    </p:set>
                                    <p:anim calcmode="lin" valueType="num">
                                      <p:cBhvr additive="base">
                                        <p:cTn id="28" dur="500" fill="hold"/>
                                        <p:tgtEl>
                                          <p:spTgt spid="9222"/>
                                        </p:tgtEl>
                                        <p:attrNameLst>
                                          <p:attrName>ppt_x</p:attrName>
                                        </p:attrNameLst>
                                      </p:cBhvr>
                                      <p:tavLst>
                                        <p:tav tm="0">
                                          <p:val>
                                            <p:strVal val="#ppt_x"/>
                                          </p:val>
                                        </p:tav>
                                        <p:tav tm="100000">
                                          <p:val>
                                            <p:strVal val="#ppt_x"/>
                                          </p:val>
                                        </p:tav>
                                      </p:tavLst>
                                    </p:anim>
                                    <p:anim calcmode="lin" valueType="num">
                                      <p:cBhvr additive="base">
                                        <p:cTn id="29" dur="500" fill="hold"/>
                                        <p:tgtEl>
                                          <p:spTgt spid="922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9223"/>
                                        </p:tgtEl>
                                        <p:attrNameLst>
                                          <p:attrName>style.visibility</p:attrName>
                                        </p:attrNameLst>
                                      </p:cBhvr>
                                      <p:to>
                                        <p:strVal val="visible"/>
                                      </p:to>
                                    </p:set>
                                    <p:anim calcmode="lin" valueType="num">
                                      <p:cBhvr additive="base">
                                        <p:cTn id="32" dur="500" fill="hold"/>
                                        <p:tgtEl>
                                          <p:spTgt spid="9223"/>
                                        </p:tgtEl>
                                        <p:attrNameLst>
                                          <p:attrName>ppt_x</p:attrName>
                                        </p:attrNameLst>
                                      </p:cBhvr>
                                      <p:tavLst>
                                        <p:tav tm="0">
                                          <p:val>
                                            <p:strVal val="#ppt_x"/>
                                          </p:val>
                                        </p:tav>
                                        <p:tav tm="100000">
                                          <p:val>
                                            <p:strVal val="#ppt_x"/>
                                          </p:val>
                                        </p:tav>
                                      </p:tavLst>
                                    </p:anim>
                                    <p:anim calcmode="lin" valueType="num">
                                      <p:cBhvr additive="base">
                                        <p:cTn id="33" dur="500" fill="hold"/>
                                        <p:tgtEl>
                                          <p:spTgt spid="9223"/>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220">
                                            <p:txEl>
                                              <p:pRg st="1" end="1"/>
                                            </p:txEl>
                                          </p:spTgt>
                                        </p:tgtEl>
                                        <p:attrNameLst>
                                          <p:attrName>style.visibility</p:attrName>
                                        </p:attrNameLst>
                                      </p:cBhvr>
                                      <p:to>
                                        <p:strVal val="visible"/>
                                      </p:to>
                                    </p:set>
                                    <p:animEffect transition="in" filter="fade">
                                      <p:cBhvr>
                                        <p:cTn id="38" dur="1000"/>
                                        <p:tgtEl>
                                          <p:spTgt spid="9220">
                                            <p:txEl>
                                              <p:pRg st="1" end="1"/>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220">
                                            <p:txEl>
                                              <p:pRg st="2" end="2"/>
                                            </p:txEl>
                                          </p:spTgt>
                                        </p:tgtEl>
                                        <p:attrNameLst>
                                          <p:attrName>style.visibility</p:attrName>
                                        </p:attrNameLst>
                                      </p:cBhvr>
                                      <p:to>
                                        <p:strVal val="visible"/>
                                      </p:to>
                                    </p:set>
                                    <p:animEffect transition="in" filter="fade">
                                      <p:cBhvr>
                                        <p:cTn id="41" dur="1000"/>
                                        <p:tgtEl>
                                          <p:spTgt spid="9220">
                                            <p:txEl>
                                              <p:pRg st="2" end="2"/>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220">
                                            <p:txEl>
                                              <p:pRg st="3" end="3"/>
                                            </p:txEl>
                                          </p:spTgt>
                                        </p:tgtEl>
                                        <p:attrNameLst>
                                          <p:attrName>style.visibility</p:attrName>
                                        </p:attrNameLst>
                                      </p:cBhvr>
                                      <p:to>
                                        <p:strVal val="visible"/>
                                      </p:to>
                                    </p:set>
                                    <p:animEffect transition="in" filter="fade">
                                      <p:cBhvr>
                                        <p:cTn id="46" dur="1000"/>
                                        <p:tgtEl>
                                          <p:spTgt spid="92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1" grpId="0" animBg="1"/>
      <p:bldP spid="9231" grpId="1" animBg="1"/>
      <p:bldP spid="9223" grpId="0" animBg="1"/>
      <p:bldP spid="9220"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9810" name="Picture 2" descr="zeddam-k">
            <a:extLst>
              <a:ext uri="{FF2B5EF4-FFF2-40B4-BE49-F238E27FC236}">
                <a16:creationId xmlns:a16="http://schemas.microsoft.com/office/drawing/2014/main" id="{CC564B7C-5915-8044-AC25-E654275892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1412875"/>
            <a:ext cx="568801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 Box 3">
            <a:extLst>
              <a:ext uri="{FF2B5EF4-FFF2-40B4-BE49-F238E27FC236}">
                <a16:creationId xmlns:a16="http://schemas.microsoft.com/office/drawing/2014/main" id="{919B6A10-856B-B545-B825-41B50E726161}"/>
              </a:ext>
            </a:extLst>
          </p:cNvPr>
          <p:cNvSpPr txBox="1">
            <a:spLocks noChangeArrowheads="1"/>
          </p:cNvSpPr>
          <p:nvPr/>
        </p:nvSpPr>
        <p:spPr bwMode="auto">
          <a:xfrm>
            <a:off x="5724525" y="5805488"/>
            <a:ext cx="1060450" cy="366712"/>
          </a:xfrm>
          <a:prstGeom prst="rect">
            <a:avLst/>
          </a:prstGeom>
          <a:solidFill>
            <a:srgbClr val="1C9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spcBef>
                <a:spcPct val="0"/>
              </a:spcBef>
              <a:buClrTx/>
              <a:buSzTx/>
              <a:buFontTx/>
              <a:buNone/>
            </a:pPr>
            <a:r>
              <a:rPr lang="en-GB" altLang="en-US" sz="1800" b="1">
                <a:solidFill>
                  <a:schemeClr val="bg1"/>
                </a:solidFill>
                <a:latin typeface="Arial" panose="020B0604020202020204" pitchFamily="34" charset="0"/>
              </a:rPr>
              <a:t>Zeddam</a:t>
            </a:r>
          </a:p>
        </p:txBody>
      </p:sp>
      <p:pic>
        <p:nvPicPr>
          <p:cNvPr id="119818" name="Picture 10" descr="IMG_1037-1">
            <a:extLst>
              <a:ext uri="{FF2B5EF4-FFF2-40B4-BE49-F238E27FC236}">
                <a16:creationId xmlns:a16="http://schemas.microsoft.com/office/drawing/2014/main" id="{41F2A237-9301-EE48-8610-C0887BFF8D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1412875"/>
            <a:ext cx="5616575"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9" name="Text Box 11">
            <a:extLst>
              <a:ext uri="{FF2B5EF4-FFF2-40B4-BE49-F238E27FC236}">
                <a16:creationId xmlns:a16="http://schemas.microsoft.com/office/drawing/2014/main" id="{B910A4D9-FCB9-024C-9B4C-7D2013B7D751}"/>
              </a:ext>
            </a:extLst>
          </p:cNvPr>
          <p:cNvSpPr txBox="1">
            <a:spLocks noChangeArrowheads="1"/>
          </p:cNvSpPr>
          <p:nvPr/>
        </p:nvSpPr>
        <p:spPr bwMode="auto">
          <a:xfrm>
            <a:off x="4932363" y="5229225"/>
            <a:ext cx="2266950" cy="366713"/>
          </a:xfrm>
          <a:prstGeom prst="rect">
            <a:avLst/>
          </a:prstGeom>
          <a:solidFill>
            <a:srgbClr val="1C9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spcBef>
                <a:spcPct val="0"/>
              </a:spcBef>
              <a:buClrTx/>
              <a:buSzTx/>
              <a:buFontTx/>
              <a:buNone/>
            </a:pPr>
            <a:r>
              <a:rPr lang="en-GB" altLang="en-US" sz="1800" b="1">
                <a:solidFill>
                  <a:schemeClr val="bg1"/>
                </a:solidFill>
                <a:latin typeface="Arial" panose="020B0604020202020204" pitchFamily="34" charset="0"/>
              </a:rPr>
              <a:t>Collectie Erve Kots</a:t>
            </a:r>
          </a:p>
        </p:txBody>
      </p:sp>
      <p:sp>
        <p:nvSpPr>
          <p:cNvPr id="72709" name="Rectangle 14">
            <a:extLst>
              <a:ext uri="{FF2B5EF4-FFF2-40B4-BE49-F238E27FC236}">
                <a16:creationId xmlns:a16="http://schemas.microsoft.com/office/drawing/2014/main" id="{9B125408-9E4D-8447-BC63-0035B0AAC01F}"/>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aandrijving</a:t>
            </a:r>
          </a:p>
        </p:txBody>
      </p:sp>
      <p:sp>
        <p:nvSpPr>
          <p:cNvPr id="119823" name="Rectangle 15">
            <a:extLst>
              <a:ext uri="{FF2B5EF4-FFF2-40B4-BE49-F238E27FC236}">
                <a16:creationId xmlns:a16="http://schemas.microsoft.com/office/drawing/2014/main" id="{9DA29243-C93D-6640-8239-D2055FBC5AFD}"/>
              </a:ext>
            </a:extLst>
          </p:cNvPr>
          <p:cNvSpPr>
            <a:spLocks noGrp="1" noChangeArrowheads="1"/>
          </p:cNvSpPr>
          <p:nvPr>
            <p:ph type="body" sz="half" idx="1"/>
          </p:nvPr>
        </p:nvSpPr>
        <p:spPr>
          <a:xfrm>
            <a:off x="457200" y="1412875"/>
            <a:ext cx="2746375" cy="4968875"/>
          </a:xfrm>
        </p:spPr>
        <p:txBody>
          <a:bodyPr/>
          <a:lstStyle/>
          <a:p>
            <a:r>
              <a:rPr lang="en-GB" altLang="en-US" sz="2400">
                <a:ea typeface="ＭＳ Ｐゴシック" panose="020B0600070205080204" pitchFamily="34" charset="-128"/>
              </a:rPr>
              <a:t>Rosmolen</a:t>
            </a:r>
          </a:p>
          <a:p>
            <a:r>
              <a:rPr lang="en-GB" altLang="en-US" sz="2400">
                <a:ea typeface="ＭＳ Ｐゴシック" panose="020B0600070205080204" pitchFamily="34" charset="-128"/>
              </a:rPr>
              <a:t>Ook wel met os</a:t>
            </a:r>
          </a:p>
          <a:p>
            <a:r>
              <a:rPr lang="en-GB" altLang="en-US" sz="2400">
                <a:ea typeface="ＭＳ Ｐゴシック" panose="020B0600070205080204" pitchFamily="34" charset="-128"/>
              </a:rPr>
              <a:t>Soms alternatief voor windstille periode voor een windmolen</a:t>
            </a:r>
          </a:p>
          <a:p>
            <a:r>
              <a:rPr lang="en-GB" altLang="en-US" sz="2400">
                <a:ea typeface="ＭＳ Ｐゴシック" panose="020B0600070205080204" pitchFamily="34" charset="-128"/>
              </a:rPr>
              <a:t>Zwaarder werk</a:t>
            </a:r>
          </a:p>
          <a:p>
            <a:pPr lvl="1"/>
            <a:r>
              <a:rPr lang="en-GB" altLang="en-US" sz="2000">
                <a:ea typeface="ＭＳ Ｐゴシック" panose="020B0600070205080204" pitchFamily="34" charset="-128"/>
              </a:rPr>
              <a:t>Malen</a:t>
            </a:r>
          </a:p>
          <a:p>
            <a:pPr lvl="1"/>
            <a:r>
              <a:rPr lang="en-GB" altLang="en-US" sz="2000">
                <a:ea typeface="ＭＳ Ｐゴシック" panose="020B0600070205080204" pitchFamily="34" charset="-128"/>
              </a:rPr>
              <a:t>Olieslaan</a:t>
            </a:r>
          </a:p>
          <a:p>
            <a:pPr lvl="1"/>
            <a:r>
              <a:rPr lang="en-GB" altLang="en-US" sz="2000">
                <a:ea typeface="ＭＳ Ｐゴシック" panose="020B0600070205080204" pitchFamily="34" charset="-128"/>
              </a:rPr>
              <a:t>…</a:t>
            </a:r>
          </a:p>
          <a:p>
            <a:r>
              <a:rPr lang="en-GB" altLang="en-US" sz="2400">
                <a:ea typeface="ＭＳ Ｐゴシック" panose="020B0600070205080204" pitchFamily="34" charset="-128"/>
              </a:rPr>
              <a:t>Ook mobiel (agrarisch)</a:t>
            </a:r>
          </a:p>
          <a:p>
            <a:endParaRPr lang="en-GB" altLang="en-US" sz="240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9823">
                                            <p:txEl>
                                              <p:pRg st="0" end="0"/>
                                            </p:txEl>
                                          </p:spTgt>
                                        </p:tgtEl>
                                        <p:attrNameLst>
                                          <p:attrName>style.visibility</p:attrName>
                                        </p:attrNameLst>
                                      </p:cBhvr>
                                      <p:to>
                                        <p:strVal val="visible"/>
                                      </p:to>
                                    </p:set>
                                    <p:animEffect transition="in" filter="fade">
                                      <p:cBhvr>
                                        <p:cTn id="7" dur="1000"/>
                                        <p:tgtEl>
                                          <p:spTgt spid="11982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119810"/>
                                        </p:tgtEl>
                                        <p:attrNameLst>
                                          <p:attrName>style.visibility</p:attrName>
                                        </p:attrNameLst>
                                      </p:cBhvr>
                                      <p:to>
                                        <p:strVal val="visible"/>
                                      </p:to>
                                    </p:set>
                                    <p:anim calcmode="lin" valueType="num">
                                      <p:cBhvr additive="base">
                                        <p:cTn id="10" dur="500" fill="hold"/>
                                        <p:tgtEl>
                                          <p:spTgt spid="119810"/>
                                        </p:tgtEl>
                                        <p:attrNameLst>
                                          <p:attrName>ppt_x</p:attrName>
                                        </p:attrNameLst>
                                      </p:cBhvr>
                                      <p:tavLst>
                                        <p:tav tm="0">
                                          <p:val>
                                            <p:strVal val="#ppt_x"/>
                                          </p:val>
                                        </p:tav>
                                        <p:tav tm="100000">
                                          <p:val>
                                            <p:strVal val="#ppt_x"/>
                                          </p:val>
                                        </p:tav>
                                      </p:tavLst>
                                    </p:anim>
                                    <p:anim calcmode="lin" valueType="num">
                                      <p:cBhvr additive="base">
                                        <p:cTn id="11" dur="500" fill="hold"/>
                                        <p:tgtEl>
                                          <p:spTgt spid="119810"/>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19811"/>
                                        </p:tgtEl>
                                        <p:attrNameLst>
                                          <p:attrName>style.visibility</p:attrName>
                                        </p:attrNameLst>
                                      </p:cBhvr>
                                      <p:to>
                                        <p:strVal val="visible"/>
                                      </p:to>
                                    </p:set>
                                    <p:anim calcmode="lin" valueType="num">
                                      <p:cBhvr additive="base">
                                        <p:cTn id="14" dur="500" fill="hold"/>
                                        <p:tgtEl>
                                          <p:spTgt spid="119811"/>
                                        </p:tgtEl>
                                        <p:attrNameLst>
                                          <p:attrName>ppt_x</p:attrName>
                                        </p:attrNameLst>
                                      </p:cBhvr>
                                      <p:tavLst>
                                        <p:tav tm="0">
                                          <p:val>
                                            <p:strVal val="#ppt_x"/>
                                          </p:val>
                                        </p:tav>
                                        <p:tav tm="100000">
                                          <p:val>
                                            <p:strVal val="#ppt_x"/>
                                          </p:val>
                                        </p:tav>
                                      </p:tavLst>
                                    </p:anim>
                                    <p:anim calcmode="lin" valueType="num">
                                      <p:cBhvr additive="base">
                                        <p:cTn id="15" dur="500" fill="hold"/>
                                        <p:tgtEl>
                                          <p:spTgt spid="119811"/>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9823">
                                            <p:txEl>
                                              <p:pRg st="1" end="1"/>
                                            </p:txEl>
                                          </p:spTgt>
                                        </p:tgtEl>
                                        <p:attrNameLst>
                                          <p:attrName>style.visibility</p:attrName>
                                        </p:attrNameLst>
                                      </p:cBhvr>
                                      <p:to>
                                        <p:strVal val="visible"/>
                                      </p:to>
                                    </p:set>
                                    <p:animEffect transition="in" filter="fade">
                                      <p:cBhvr>
                                        <p:cTn id="20" dur="1000"/>
                                        <p:tgtEl>
                                          <p:spTgt spid="11982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9823">
                                            <p:txEl>
                                              <p:pRg st="2" end="2"/>
                                            </p:txEl>
                                          </p:spTgt>
                                        </p:tgtEl>
                                        <p:attrNameLst>
                                          <p:attrName>style.visibility</p:attrName>
                                        </p:attrNameLst>
                                      </p:cBhvr>
                                      <p:to>
                                        <p:strVal val="visible"/>
                                      </p:to>
                                    </p:set>
                                    <p:animEffect transition="in" filter="fade">
                                      <p:cBhvr>
                                        <p:cTn id="25" dur="1000"/>
                                        <p:tgtEl>
                                          <p:spTgt spid="11982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9823">
                                            <p:txEl>
                                              <p:pRg st="3" end="3"/>
                                            </p:txEl>
                                          </p:spTgt>
                                        </p:tgtEl>
                                        <p:attrNameLst>
                                          <p:attrName>style.visibility</p:attrName>
                                        </p:attrNameLst>
                                      </p:cBhvr>
                                      <p:to>
                                        <p:strVal val="visible"/>
                                      </p:to>
                                    </p:set>
                                    <p:animEffect transition="in" filter="fade">
                                      <p:cBhvr>
                                        <p:cTn id="30" dur="1000"/>
                                        <p:tgtEl>
                                          <p:spTgt spid="119823">
                                            <p:txEl>
                                              <p:pRg st="3" end="3"/>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9823">
                                            <p:txEl>
                                              <p:pRg st="4" end="4"/>
                                            </p:txEl>
                                          </p:spTgt>
                                        </p:tgtEl>
                                        <p:attrNameLst>
                                          <p:attrName>style.visibility</p:attrName>
                                        </p:attrNameLst>
                                      </p:cBhvr>
                                      <p:to>
                                        <p:strVal val="visible"/>
                                      </p:to>
                                    </p:set>
                                    <p:animEffect transition="in" filter="fade">
                                      <p:cBhvr>
                                        <p:cTn id="33" dur="1000"/>
                                        <p:tgtEl>
                                          <p:spTgt spid="119823">
                                            <p:txEl>
                                              <p:pRg st="4" end="4"/>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9823">
                                            <p:txEl>
                                              <p:pRg st="5" end="5"/>
                                            </p:txEl>
                                          </p:spTgt>
                                        </p:tgtEl>
                                        <p:attrNameLst>
                                          <p:attrName>style.visibility</p:attrName>
                                        </p:attrNameLst>
                                      </p:cBhvr>
                                      <p:to>
                                        <p:strVal val="visible"/>
                                      </p:to>
                                    </p:set>
                                    <p:animEffect transition="in" filter="fade">
                                      <p:cBhvr>
                                        <p:cTn id="36" dur="1000"/>
                                        <p:tgtEl>
                                          <p:spTgt spid="119823">
                                            <p:txEl>
                                              <p:pRg st="5" end="5"/>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9823">
                                            <p:txEl>
                                              <p:pRg st="6" end="6"/>
                                            </p:txEl>
                                          </p:spTgt>
                                        </p:tgtEl>
                                        <p:attrNameLst>
                                          <p:attrName>style.visibility</p:attrName>
                                        </p:attrNameLst>
                                      </p:cBhvr>
                                      <p:to>
                                        <p:strVal val="visible"/>
                                      </p:to>
                                    </p:set>
                                    <p:animEffect transition="in" filter="fade">
                                      <p:cBhvr>
                                        <p:cTn id="39" dur="1000"/>
                                        <p:tgtEl>
                                          <p:spTgt spid="119823">
                                            <p:txEl>
                                              <p:pRg st="6" end="6"/>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9823">
                                            <p:txEl>
                                              <p:pRg st="7" end="7"/>
                                            </p:txEl>
                                          </p:spTgt>
                                        </p:tgtEl>
                                        <p:attrNameLst>
                                          <p:attrName>style.visibility</p:attrName>
                                        </p:attrNameLst>
                                      </p:cBhvr>
                                      <p:to>
                                        <p:strVal val="visible"/>
                                      </p:to>
                                    </p:set>
                                    <p:animEffect transition="in" filter="fade">
                                      <p:cBhvr>
                                        <p:cTn id="44" dur="1000"/>
                                        <p:tgtEl>
                                          <p:spTgt spid="119823">
                                            <p:txEl>
                                              <p:pRg st="7" end="7"/>
                                            </p:txEl>
                                          </p:spTgt>
                                        </p:tgtEl>
                                      </p:cBhvr>
                                    </p:animEffect>
                                  </p:childTnLst>
                                </p:cTn>
                              </p:par>
                              <p:par>
                                <p:cTn id="45" presetID="2" presetClass="exit" presetSubtype="1" fill="hold" nodeType="withEffect">
                                  <p:stCondLst>
                                    <p:cond delay="0"/>
                                  </p:stCondLst>
                                  <p:childTnLst>
                                    <p:anim calcmode="lin" valueType="num">
                                      <p:cBhvr additive="base">
                                        <p:cTn id="46" dur="500"/>
                                        <p:tgtEl>
                                          <p:spTgt spid="119810"/>
                                        </p:tgtEl>
                                        <p:attrNameLst>
                                          <p:attrName>ppt_x</p:attrName>
                                        </p:attrNameLst>
                                      </p:cBhvr>
                                      <p:tavLst>
                                        <p:tav tm="0">
                                          <p:val>
                                            <p:strVal val="ppt_x"/>
                                          </p:val>
                                        </p:tav>
                                        <p:tav tm="100000">
                                          <p:val>
                                            <p:strVal val="ppt_x"/>
                                          </p:val>
                                        </p:tav>
                                      </p:tavLst>
                                    </p:anim>
                                    <p:anim calcmode="lin" valueType="num">
                                      <p:cBhvr additive="base">
                                        <p:cTn id="47" dur="500"/>
                                        <p:tgtEl>
                                          <p:spTgt spid="119810"/>
                                        </p:tgtEl>
                                        <p:attrNameLst>
                                          <p:attrName>ppt_y</p:attrName>
                                        </p:attrNameLst>
                                      </p:cBhvr>
                                      <p:tavLst>
                                        <p:tav tm="0">
                                          <p:val>
                                            <p:strVal val="ppt_y"/>
                                          </p:val>
                                        </p:tav>
                                        <p:tav tm="100000">
                                          <p:val>
                                            <p:strVal val="0-ppt_h/2"/>
                                          </p:val>
                                        </p:tav>
                                      </p:tavLst>
                                    </p:anim>
                                    <p:set>
                                      <p:cBhvr>
                                        <p:cTn id="48" dur="1" fill="hold">
                                          <p:stCondLst>
                                            <p:cond delay="499"/>
                                          </p:stCondLst>
                                        </p:cTn>
                                        <p:tgtEl>
                                          <p:spTgt spid="119810"/>
                                        </p:tgtEl>
                                        <p:attrNameLst>
                                          <p:attrName>style.visibility</p:attrName>
                                        </p:attrNameLst>
                                      </p:cBhvr>
                                      <p:to>
                                        <p:strVal val="hidden"/>
                                      </p:to>
                                    </p:set>
                                  </p:childTnLst>
                                </p:cTn>
                              </p:par>
                              <p:par>
                                <p:cTn id="49" presetID="2" presetClass="exit" presetSubtype="1" fill="hold" grpId="1" nodeType="withEffect">
                                  <p:stCondLst>
                                    <p:cond delay="0"/>
                                  </p:stCondLst>
                                  <p:childTnLst>
                                    <p:anim calcmode="lin" valueType="num">
                                      <p:cBhvr additive="base">
                                        <p:cTn id="50" dur="500"/>
                                        <p:tgtEl>
                                          <p:spTgt spid="119811"/>
                                        </p:tgtEl>
                                        <p:attrNameLst>
                                          <p:attrName>ppt_x</p:attrName>
                                        </p:attrNameLst>
                                      </p:cBhvr>
                                      <p:tavLst>
                                        <p:tav tm="0">
                                          <p:val>
                                            <p:strVal val="ppt_x"/>
                                          </p:val>
                                        </p:tav>
                                        <p:tav tm="100000">
                                          <p:val>
                                            <p:strVal val="ppt_x"/>
                                          </p:val>
                                        </p:tav>
                                      </p:tavLst>
                                    </p:anim>
                                    <p:anim calcmode="lin" valueType="num">
                                      <p:cBhvr additive="base">
                                        <p:cTn id="51" dur="500"/>
                                        <p:tgtEl>
                                          <p:spTgt spid="119811"/>
                                        </p:tgtEl>
                                        <p:attrNameLst>
                                          <p:attrName>ppt_y</p:attrName>
                                        </p:attrNameLst>
                                      </p:cBhvr>
                                      <p:tavLst>
                                        <p:tav tm="0">
                                          <p:val>
                                            <p:strVal val="ppt_y"/>
                                          </p:val>
                                        </p:tav>
                                        <p:tav tm="100000">
                                          <p:val>
                                            <p:strVal val="0-ppt_h/2"/>
                                          </p:val>
                                        </p:tav>
                                      </p:tavLst>
                                    </p:anim>
                                    <p:set>
                                      <p:cBhvr>
                                        <p:cTn id="52" dur="1" fill="hold">
                                          <p:stCondLst>
                                            <p:cond delay="499"/>
                                          </p:stCondLst>
                                        </p:cTn>
                                        <p:tgtEl>
                                          <p:spTgt spid="119811"/>
                                        </p:tgtEl>
                                        <p:attrNameLst>
                                          <p:attrName>style.visibility</p:attrName>
                                        </p:attrNameLst>
                                      </p:cBhvr>
                                      <p:to>
                                        <p:strVal val="hidden"/>
                                      </p:to>
                                    </p:set>
                                  </p:childTnLst>
                                </p:cTn>
                              </p:par>
                              <p:par>
                                <p:cTn id="53" presetID="2" presetClass="entr" presetSubtype="4" fill="hold" nodeType="withEffect">
                                  <p:stCondLst>
                                    <p:cond delay="0"/>
                                  </p:stCondLst>
                                  <p:childTnLst>
                                    <p:set>
                                      <p:cBhvr>
                                        <p:cTn id="54" dur="1" fill="hold">
                                          <p:stCondLst>
                                            <p:cond delay="0"/>
                                          </p:stCondLst>
                                        </p:cTn>
                                        <p:tgtEl>
                                          <p:spTgt spid="119818"/>
                                        </p:tgtEl>
                                        <p:attrNameLst>
                                          <p:attrName>style.visibility</p:attrName>
                                        </p:attrNameLst>
                                      </p:cBhvr>
                                      <p:to>
                                        <p:strVal val="visible"/>
                                      </p:to>
                                    </p:set>
                                    <p:anim calcmode="lin" valueType="num">
                                      <p:cBhvr additive="base">
                                        <p:cTn id="55" dur="500" fill="hold"/>
                                        <p:tgtEl>
                                          <p:spTgt spid="119818"/>
                                        </p:tgtEl>
                                        <p:attrNameLst>
                                          <p:attrName>ppt_x</p:attrName>
                                        </p:attrNameLst>
                                      </p:cBhvr>
                                      <p:tavLst>
                                        <p:tav tm="0">
                                          <p:val>
                                            <p:strVal val="#ppt_x"/>
                                          </p:val>
                                        </p:tav>
                                        <p:tav tm="100000">
                                          <p:val>
                                            <p:strVal val="#ppt_x"/>
                                          </p:val>
                                        </p:tav>
                                      </p:tavLst>
                                    </p:anim>
                                    <p:anim calcmode="lin" valueType="num">
                                      <p:cBhvr additive="base">
                                        <p:cTn id="56" dur="500" fill="hold"/>
                                        <p:tgtEl>
                                          <p:spTgt spid="1198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19819"/>
                                        </p:tgtEl>
                                        <p:attrNameLst>
                                          <p:attrName>style.visibility</p:attrName>
                                        </p:attrNameLst>
                                      </p:cBhvr>
                                      <p:to>
                                        <p:strVal val="visible"/>
                                      </p:to>
                                    </p:set>
                                    <p:anim calcmode="lin" valueType="num">
                                      <p:cBhvr additive="base">
                                        <p:cTn id="59" dur="500" fill="hold"/>
                                        <p:tgtEl>
                                          <p:spTgt spid="119819"/>
                                        </p:tgtEl>
                                        <p:attrNameLst>
                                          <p:attrName>ppt_x</p:attrName>
                                        </p:attrNameLst>
                                      </p:cBhvr>
                                      <p:tavLst>
                                        <p:tav tm="0">
                                          <p:val>
                                            <p:strVal val="#ppt_x"/>
                                          </p:val>
                                        </p:tav>
                                        <p:tav tm="100000">
                                          <p:val>
                                            <p:strVal val="#ppt_x"/>
                                          </p:val>
                                        </p:tav>
                                      </p:tavLst>
                                    </p:anim>
                                    <p:anim calcmode="lin" valueType="num">
                                      <p:cBhvr additive="base">
                                        <p:cTn id="60" dur="500" fill="hold"/>
                                        <p:tgtEl>
                                          <p:spTgt spid="1198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animBg="1"/>
      <p:bldP spid="119811" grpId="1" animBg="1"/>
      <p:bldP spid="119819" grpId="0" animBg="1"/>
      <p:bldP spid="119823"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1864" name="Picture 8" descr="IMG_5058-1">
            <a:extLst>
              <a:ext uri="{FF2B5EF4-FFF2-40B4-BE49-F238E27FC236}">
                <a16:creationId xmlns:a16="http://schemas.microsoft.com/office/drawing/2014/main" id="{74AD8B4A-3B9C-8C4B-93B4-73B2F84EA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412875"/>
            <a:ext cx="5472113"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5" name="Text Box 9">
            <a:extLst>
              <a:ext uri="{FF2B5EF4-FFF2-40B4-BE49-F238E27FC236}">
                <a16:creationId xmlns:a16="http://schemas.microsoft.com/office/drawing/2014/main" id="{57D43AE8-C49E-D645-9F59-419A38FFE22C}"/>
              </a:ext>
            </a:extLst>
          </p:cNvPr>
          <p:cNvSpPr txBox="1">
            <a:spLocks noChangeArrowheads="1"/>
          </p:cNvSpPr>
          <p:nvPr/>
        </p:nvSpPr>
        <p:spPr bwMode="auto">
          <a:xfrm>
            <a:off x="5364163" y="5229225"/>
            <a:ext cx="1628775" cy="376238"/>
          </a:xfrm>
          <a:prstGeom prst="rect">
            <a:avLst/>
          </a:prstGeom>
          <a:solidFill>
            <a:srgbClr val="1C91FF"/>
          </a:solidFill>
          <a:ln w="9525">
            <a:solidFill>
              <a:schemeClr val="bg1"/>
            </a:solidFill>
            <a:round/>
            <a:headEnd/>
            <a:tailEnd/>
          </a:ln>
        </p:spPr>
        <p:txBody>
          <a:bodyPr wrap="none">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spcBef>
                <a:spcPct val="0"/>
              </a:spcBef>
              <a:buClrTx/>
              <a:buSzTx/>
              <a:buFontTx/>
              <a:buNone/>
            </a:pPr>
            <a:r>
              <a:rPr lang="en-GB" altLang="en-US" sz="1800" b="1">
                <a:solidFill>
                  <a:schemeClr val="bg1"/>
                </a:solidFill>
                <a:latin typeface="Arial" panose="020B0604020202020204" pitchFamily="34" charset="0"/>
              </a:rPr>
              <a:t>Haaksbergen</a:t>
            </a:r>
          </a:p>
        </p:txBody>
      </p:sp>
      <p:sp>
        <p:nvSpPr>
          <p:cNvPr id="74755" name="Rectangle 10">
            <a:extLst>
              <a:ext uri="{FF2B5EF4-FFF2-40B4-BE49-F238E27FC236}">
                <a16:creationId xmlns:a16="http://schemas.microsoft.com/office/drawing/2014/main" id="{961FED15-E032-6F41-B490-7B69AD5D73C8}"/>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aandrijving</a:t>
            </a:r>
          </a:p>
        </p:txBody>
      </p:sp>
      <p:sp>
        <p:nvSpPr>
          <p:cNvPr id="121867" name="Rectangle 11">
            <a:extLst>
              <a:ext uri="{FF2B5EF4-FFF2-40B4-BE49-F238E27FC236}">
                <a16:creationId xmlns:a16="http://schemas.microsoft.com/office/drawing/2014/main" id="{ABE20EFD-B93F-3F4D-B610-1663BF2EBB30}"/>
              </a:ext>
            </a:extLst>
          </p:cNvPr>
          <p:cNvSpPr>
            <a:spLocks noGrp="1" noChangeArrowheads="1"/>
          </p:cNvSpPr>
          <p:nvPr>
            <p:ph type="body" sz="half" idx="1"/>
          </p:nvPr>
        </p:nvSpPr>
        <p:spPr>
          <a:xfrm>
            <a:off x="457200" y="1412875"/>
            <a:ext cx="2962275" cy="4714875"/>
          </a:xfrm>
        </p:spPr>
        <p:txBody>
          <a:bodyPr/>
          <a:lstStyle/>
          <a:p>
            <a:r>
              <a:rPr lang="en-GB" altLang="en-US" sz="2400">
                <a:ea typeface="ＭＳ Ｐゴシック" panose="020B0600070205080204" pitchFamily="34" charset="-128"/>
              </a:rPr>
              <a:t>Watermolen</a:t>
            </a:r>
          </a:p>
          <a:p>
            <a:r>
              <a:rPr lang="en-GB" altLang="en-US" sz="2400">
                <a:ea typeface="ＭＳ Ｐゴシック" panose="020B0600070205080204" pitchFamily="34" charset="-128"/>
              </a:rPr>
              <a:t>Waterverval nodig</a:t>
            </a:r>
          </a:p>
          <a:p>
            <a:r>
              <a:rPr lang="en-GB" altLang="en-US" sz="2400">
                <a:ea typeface="ＭＳ Ｐゴシック" panose="020B0600070205080204" pitchFamily="34" charset="-128"/>
              </a:rPr>
              <a:t>Allerlei functies</a:t>
            </a:r>
          </a:p>
          <a:p>
            <a:r>
              <a:rPr lang="en-GB" altLang="en-US" sz="2400">
                <a:ea typeface="ＭＳ Ｐゴシック" panose="020B0600070205080204" pitchFamily="34" charset="-128"/>
              </a:rPr>
              <a:t>Wateraanvoer betrouwbaarder maar kan ook problemen geven.</a:t>
            </a:r>
          </a:p>
          <a:p>
            <a:pPr lvl="1"/>
            <a:r>
              <a:rPr lang="en-GB" altLang="en-US" sz="2000">
                <a:ea typeface="ＭＳ Ｐゴシック" panose="020B0600070205080204" pitchFamily="34" charset="-128"/>
              </a:rPr>
              <a:t>Regenseizoen</a:t>
            </a:r>
          </a:p>
          <a:p>
            <a:pPr lvl="1"/>
            <a:r>
              <a:rPr lang="en-GB" altLang="en-US" sz="2000">
                <a:ea typeface="ＭＳ Ｐゴシック" panose="020B0600070205080204" pitchFamily="34" charset="-128"/>
              </a:rPr>
              <a:t>Stuwrecht</a:t>
            </a:r>
          </a:p>
          <a:p>
            <a:endParaRPr lang="en-GB" altLang="en-US" sz="240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1867">
                                            <p:txEl>
                                              <p:pRg st="0" end="0"/>
                                            </p:txEl>
                                          </p:spTgt>
                                        </p:tgtEl>
                                        <p:attrNameLst>
                                          <p:attrName>style.visibility</p:attrName>
                                        </p:attrNameLst>
                                      </p:cBhvr>
                                      <p:to>
                                        <p:strVal val="visible"/>
                                      </p:to>
                                    </p:set>
                                    <p:animEffect transition="in" filter="fade">
                                      <p:cBhvr>
                                        <p:cTn id="7" dur="1000"/>
                                        <p:tgtEl>
                                          <p:spTgt spid="121867">
                                            <p:txEl>
                                              <p:pRg st="0" end="0"/>
                                            </p:txEl>
                                          </p:spTgt>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21865"/>
                                        </p:tgtEl>
                                        <p:attrNameLst>
                                          <p:attrName>style.visibility</p:attrName>
                                        </p:attrNameLst>
                                      </p:cBhvr>
                                      <p:to>
                                        <p:strVal val="visible"/>
                                      </p:to>
                                    </p:set>
                                    <p:anim calcmode="lin" valueType="num">
                                      <p:cBhvr additive="base">
                                        <p:cTn id="10" dur="500" fill="hold"/>
                                        <p:tgtEl>
                                          <p:spTgt spid="121865"/>
                                        </p:tgtEl>
                                        <p:attrNameLst>
                                          <p:attrName>ppt_x</p:attrName>
                                        </p:attrNameLst>
                                      </p:cBhvr>
                                      <p:tavLst>
                                        <p:tav tm="0">
                                          <p:val>
                                            <p:strVal val="#ppt_x"/>
                                          </p:val>
                                        </p:tav>
                                        <p:tav tm="100000">
                                          <p:val>
                                            <p:strVal val="#ppt_x"/>
                                          </p:val>
                                        </p:tav>
                                      </p:tavLst>
                                    </p:anim>
                                    <p:anim calcmode="lin" valueType="num">
                                      <p:cBhvr additive="base">
                                        <p:cTn id="11" dur="500" fill="hold"/>
                                        <p:tgtEl>
                                          <p:spTgt spid="121865"/>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21864"/>
                                        </p:tgtEl>
                                        <p:attrNameLst>
                                          <p:attrName>style.visibility</p:attrName>
                                        </p:attrNameLst>
                                      </p:cBhvr>
                                      <p:to>
                                        <p:strVal val="visible"/>
                                      </p:to>
                                    </p:set>
                                    <p:anim calcmode="lin" valueType="num">
                                      <p:cBhvr additive="base">
                                        <p:cTn id="14" dur="500" fill="hold"/>
                                        <p:tgtEl>
                                          <p:spTgt spid="121864"/>
                                        </p:tgtEl>
                                        <p:attrNameLst>
                                          <p:attrName>ppt_x</p:attrName>
                                        </p:attrNameLst>
                                      </p:cBhvr>
                                      <p:tavLst>
                                        <p:tav tm="0">
                                          <p:val>
                                            <p:strVal val="#ppt_x"/>
                                          </p:val>
                                        </p:tav>
                                        <p:tav tm="100000">
                                          <p:val>
                                            <p:strVal val="#ppt_x"/>
                                          </p:val>
                                        </p:tav>
                                      </p:tavLst>
                                    </p:anim>
                                    <p:anim calcmode="lin" valueType="num">
                                      <p:cBhvr additive="base">
                                        <p:cTn id="15" dur="500" fill="hold"/>
                                        <p:tgtEl>
                                          <p:spTgt spid="121864"/>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1867">
                                            <p:txEl>
                                              <p:pRg st="1" end="1"/>
                                            </p:txEl>
                                          </p:spTgt>
                                        </p:tgtEl>
                                        <p:attrNameLst>
                                          <p:attrName>style.visibility</p:attrName>
                                        </p:attrNameLst>
                                      </p:cBhvr>
                                      <p:to>
                                        <p:strVal val="visible"/>
                                      </p:to>
                                    </p:set>
                                    <p:animEffect transition="in" filter="fade">
                                      <p:cBhvr>
                                        <p:cTn id="20" dur="1000"/>
                                        <p:tgtEl>
                                          <p:spTgt spid="121867">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1867">
                                            <p:txEl>
                                              <p:pRg st="2" end="2"/>
                                            </p:txEl>
                                          </p:spTgt>
                                        </p:tgtEl>
                                        <p:attrNameLst>
                                          <p:attrName>style.visibility</p:attrName>
                                        </p:attrNameLst>
                                      </p:cBhvr>
                                      <p:to>
                                        <p:strVal val="visible"/>
                                      </p:to>
                                    </p:set>
                                    <p:animEffect transition="in" filter="fade">
                                      <p:cBhvr>
                                        <p:cTn id="25" dur="1000"/>
                                        <p:tgtEl>
                                          <p:spTgt spid="121867">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1867">
                                            <p:txEl>
                                              <p:pRg st="3" end="3"/>
                                            </p:txEl>
                                          </p:spTgt>
                                        </p:tgtEl>
                                        <p:attrNameLst>
                                          <p:attrName>style.visibility</p:attrName>
                                        </p:attrNameLst>
                                      </p:cBhvr>
                                      <p:to>
                                        <p:strVal val="visible"/>
                                      </p:to>
                                    </p:set>
                                    <p:animEffect transition="in" filter="fade">
                                      <p:cBhvr>
                                        <p:cTn id="30" dur="1000"/>
                                        <p:tgtEl>
                                          <p:spTgt spid="121867">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1867">
                                            <p:txEl>
                                              <p:pRg st="4" end="4"/>
                                            </p:txEl>
                                          </p:spTgt>
                                        </p:tgtEl>
                                        <p:attrNameLst>
                                          <p:attrName>style.visibility</p:attrName>
                                        </p:attrNameLst>
                                      </p:cBhvr>
                                      <p:to>
                                        <p:strVal val="visible"/>
                                      </p:to>
                                    </p:set>
                                    <p:animEffect transition="in" filter="fade">
                                      <p:cBhvr>
                                        <p:cTn id="35" dur="1000"/>
                                        <p:tgtEl>
                                          <p:spTgt spid="121867">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1867">
                                            <p:txEl>
                                              <p:pRg st="5" end="5"/>
                                            </p:txEl>
                                          </p:spTgt>
                                        </p:tgtEl>
                                        <p:attrNameLst>
                                          <p:attrName>style.visibility</p:attrName>
                                        </p:attrNameLst>
                                      </p:cBhvr>
                                      <p:to>
                                        <p:strVal val="visible"/>
                                      </p:to>
                                    </p:set>
                                    <p:animEffect transition="in" filter="fade">
                                      <p:cBhvr>
                                        <p:cTn id="40" dur="1000"/>
                                        <p:tgtEl>
                                          <p:spTgt spid="1218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5" grpId="0" animBg="1"/>
      <p:bldP spid="12186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0E984EC5-C327-684C-B650-D1D3525C0C86}"/>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aandrijving</a:t>
            </a:r>
          </a:p>
        </p:txBody>
      </p:sp>
      <p:sp>
        <p:nvSpPr>
          <p:cNvPr id="76802" name="Rectangle 3">
            <a:extLst>
              <a:ext uri="{FF2B5EF4-FFF2-40B4-BE49-F238E27FC236}">
                <a16:creationId xmlns:a16="http://schemas.microsoft.com/office/drawing/2014/main" id="{F7445062-8DC7-FA48-953E-F34A81D926AE}"/>
              </a:ext>
            </a:extLst>
          </p:cNvPr>
          <p:cNvSpPr>
            <a:spLocks noGrp="1" noChangeArrowheads="1"/>
          </p:cNvSpPr>
          <p:nvPr>
            <p:ph type="body" idx="1"/>
          </p:nvPr>
        </p:nvSpPr>
        <p:spPr>
          <a:xfrm>
            <a:off x="457200" y="1412875"/>
            <a:ext cx="3683000" cy="4714875"/>
          </a:xfrm>
        </p:spPr>
        <p:txBody>
          <a:bodyPr/>
          <a:lstStyle/>
          <a:p>
            <a:r>
              <a:rPr lang="en-GB" altLang="en-US">
                <a:ea typeface="ＭＳ Ｐゴシック" panose="020B0600070205080204" pitchFamily="34" charset="-128"/>
              </a:rPr>
              <a:t>Watermolens</a:t>
            </a:r>
          </a:p>
          <a:p>
            <a:pPr lvl="1"/>
            <a:r>
              <a:rPr lang="en-GB" altLang="en-US">
                <a:ea typeface="ＭＳ Ｐゴシック" panose="020B0600070205080204" pitchFamily="34" charset="-128"/>
              </a:rPr>
              <a:t>In Nederland in</a:t>
            </a:r>
          </a:p>
          <a:p>
            <a:pPr lvl="2"/>
            <a:r>
              <a:rPr lang="en-GB" altLang="en-US">
                <a:ea typeface="ＭＳ Ｐゴシック" panose="020B0600070205080204" pitchFamily="34" charset="-128"/>
              </a:rPr>
              <a:t> Overijssel</a:t>
            </a:r>
          </a:p>
          <a:p>
            <a:pPr lvl="2"/>
            <a:r>
              <a:rPr lang="en-GB" altLang="en-US">
                <a:ea typeface="ＭＳ Ｐゴシック" panose="020B0600070205080204" pitchFamily="34" charset="-128"/>
              </a:rPr>
              <a:t> Gelderland</a:t>
            </a:r>
          </a:p>
          <a:p>
            <a:pPr lvl="2"/>
            <a:r>
              <a:rPr lang="en-GB" altLang="en-US">
                <a:ea typeface="ＭＳ Ｐゴシック" panose="020B0600070205080204" pitchFamily="34" charset="-128"/>
              </a:rPr>
              <a:t> Noord Brabant</a:t>
            </a:r>
          </a:p>
          <a:p>
            <a:pPr lvl="2"/>
            <a:r>
              <a:rPr lang="en-GB" altLang="en-US">
                <a:ea typeface="ＭＳ Ｐゴシック" panose="020B0600070205080204" pitchFamily="34" charset="-128"/>
              </a:rPr>
              <a:t> Limburg</a:t>
            </a:r>
          </a:p>
        </p:txBody>
      </p:sp>
      <p:pic>
        <p:nvPicPr>
          <p:cNvPr id="76803" name="Picture 4">
            <a:extLst>
              <a:ext uri="{FF2B5EF4-FFF2-40B4-BE49-F238E27FC236}">
                <a16:creationId xmlns:a16="http://schemas.microsoft.com/office/drawing/2014/main" id="{F5DDAF63-00D8-944C-88B9-B433A05B1E0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59338" y="1700213"/>
            <a:ext cx="3444875"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5956" name="Picture 4" descr="bla">
            <a:extLst>
              <a:ext uri="{FF2B5EF4-FFF2-40B4-BE49-F238E27FC236}">
                <a16:creationId xmlns:a16="http://schemas.microsoft.com/office/drawing/2014/main" id="{68B1A869-B2D1-4A4C-A967-D4EF916894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412875"/>
            <a:ext cx="3887787"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Text Box 5">
            <a:extLst>
              <a:ext uri="{FF2B5EF4-FFF2-40B4-BE49-F238E27FC236}">
                <a16:creationId xmlns:a16="http://schemas.microsoft.com/office/drawing/2014/main" id="{52EBD01C-2126-9F4E-8874-333343B08785}"/>
              </a:ext>
            </a:extLst>
          </p:cNvPr>
          <p:cNvSpPr txBox="1">
            <a:spLocks noChangeArrowheads="1"/>
          </p:cNvSpPr>
          <p:nvPr/>
        </p:nvSpPr>
        <p:spPr bwMode="auto">
          <a:xfrm>
            <a:off x="5057775" y="6165850"/>
            <a:ext cx="2609850" cy="366713"/>
          </a:xfrm>
          <a:prstGeom prst="rect">
            <a:avLst/>
          </a:prstGeom>
          <a:solidFill>
            <a:srgbClr val="1C9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spcBef>
                <a:spcPct val="0"/>
              </a:spcBef>
              <a:buClrTx/>
              <a:buSzTx/>
              <a:buFontTx/>
              <a:buNone/>
            </a:pPr>
            <a:r>
              <a:rPr lang="en-GB" altLang="en-US" sz="1800" b="1">
                <a:solidFill>
                  <a:schemeClr val="bg1"/>
                </a:solidFill>
                <a:latin typeface="Arial" panose="020B0604020202020204" pitchFamily="34" charset="0"/>
              </a:rPr>
              <a:t>Overwaard, Kinderdijk</a:t>
            </a:r>
          </a:p>
        </p:txBody>
      </p:sp>
      <p:sp>
        <p:nvSpPr>
          <p:cNvPr id="78851" name="Rectangle 6">
            <a:extLst>
              <a:ext uri="{FF2B5EF4-FFF2-40B4-BE49-F238E27FC236}">
                <a16:creationId xmlns:a16="http://schemas.microsoft.com/office/drawing/2014/main" id="{5C176805-F335-074B-BDE3-7FF2E975753B}"/>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aandrijving</a:t>
            </a:r>
          </a:p>
        </p:txBody>
      </p:sp>
      <p:sp>
        <p:nvSpPr>
          <p:cNvPr id="125959" name="Rectangle 7">
            <a:extLst>
              <a:ext uri="{FF2B5EF4-FFF2-40B4-BE49-F238E27FC236}">
                <a16:creationId xmlns:a16="http://schemas.microsoft.com/office/drawing/2014/main" id="{024D042D-6911-4F46-B10A-5018E394D36C}"/>
              </a:ext>
            </a:extLst>
          </p:cNvPr>
          <p:cNvSpPr>
            <a:spLocks noGrp="1" noChangeArrowheads="1"/>
          </p:cNvSpPr>
          <p:nvPr>
            <p:ph type="body" sz="half" idx="1"/>
          </p:nvPr>
        </p:nvSpPr>
        <p:spPr>
          <a:xfrm>
            <a:off x="457200" y="1412875"/>
            <a:ext cx="3827463" cy="4714875"/>
          </a:xfrm>
        </p:spPr>
        <p:txBody>
          <a:bodyPr/>
          <a:lstStyle/>
          <a:p>
            <a:r>
              <a:rPr lang="en-GB" altLang="en-US" sz="2400">
                <a:ea typeface="ＭＳ Ｐゴシック" panose="020B0600070205080204" pitchFamily="34" charset="-128"/>
              </a:rPr>
              <a:t>Windmolen</a:t>
            </a:r>
          </a:p>
          <a:p>
            <a:r>
              <a:rPr lang="en-GB" altLang="en-US" sz="2400">
                <a:ea typeface="ＭＳ Ｐゴシック" panose="020B0600070205080204" pitchFamily="34" charset="-128"/>
              </a:rPr>
              <a:t>Tweede keus na water</a:t>
            </a:r>
          </a:p>
          <a:p>
            <a:r>
              <a:rPr lang="en-GB" altLang="en-US" sz="2400">
                <a:ea typeface="ＭＳ Ｐゴシック" panose="020B0600070205080204" pitchFamily="34" charset="-128"/>
              </a:rPr>
              <a:t>Wind is minder betrouwbaar.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5959">
                                            <p:txEl>
                                              <p:pRg st="0" end="0"/>
                                            </p:txEl>
                                          </p:spTgt>
                                        </p:tgtEl>
                                        <p:attrNameLst>
                                          <p:attrName>style.visibility</p:attrName>
                                        </p:attrNameLst>
                                      </p:cBhvr>
                                      <p:to>
                                        <p:strVal val="visible"/>
                                      </p:to>
                                    </p:set>
                                    <p:animEffect transition="in" filter="fade">
                                      <p:cBhvr>
                                        <p:cTn id="7" dur="1000"/>
                                        <p:tgtEl>
                                          <p:spTgt spid="125959">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125956"/>
                                        </p:tgtEl>
                                        <p:attrNameLst>
                                          <p:attrName>style.visibility</p:attrName>
                                        </p:attrNameLst>
                                      </p:cBhvr>
                                      <p:to>
                                        <p:strVal val="visible"/>
                                      </p:to>
                                    </p:set>
                                    <p:anim calcmode="lin" valueType="num">
                                      <p:cBhvr additive="base">
                                        <p:cTn id="10" dur="500" fill="hold"/>
                                        <p:tgtEl>
                                          <p:spTgt spid="125956"/>
                                        </p:tgtEl>
                                        <p:attrNameLst>
                                          <p:attrName>ppt_x</p:attrName>
                                        </p:attrNameLst>
                                      </p:cBhvr>
                                      <p:tavLst>
                                        <p:tav tm="0">
                                          <p:val>
                                            <p:strVal val="#ppt_x"/>
                                          </p:val>
                                        </p:tav>
                                        <p:tav tm="100000">
                                          <p:val>
                                            <p:strVal val="#ppt_x"/>
                                          </p:val>
                                        </p:tav>
                                      </p:tavLst>
                                    </p:anim>
                                    <p:anim calcmode="lin" valueType="num">
                                      <p:cBhvr additive="base">
                                        <p:cTn id="11" dur="500" fill="hold"/>
                                        <p:tgtEl>
                                          <p:spTgt spid="125956"/>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25957"/>
                                        </p:tgtEl>
                                        <p:attrNameLst>
                                          <p:attrName>style.visibility</p:attrName>
                                        </p:attrNameLst>
                                      </p:cBhvr>
                                      <p:to>
                                        <p:strVal val="visible"/>
                                      </p:to>
                                    </p:set>
                                    <p:anim calcmode="lin" valueType="num">
                                      <p:cBhvr additive="base">
                                        <p:cTn id="14" dur="500" fill="hold"/>
                                        <p:tgtEl>
                                          <p:spTgt spid="125957"/>
                                        </p:tgtEl>
                                        <p:attrNameLst>
                                          <p:attrName>ppt_x</p:attrName>
                                        </p:attrNameLst>
                                      </p:cBhvr>
                                      <p:tavLst>
                                        <p:tav tm="0">
                                          <p:val>
                                            <p:strVal val="#ppt_x"/>
                                          </p:val>
                                        </p:tav>
                                        <p:tav tm="100000">
                                          <p:val>
                                            <p:strVal val="#ppt_x"/>
                                          </p:val>
                                        </p:tav>
                                      </p:tavLst>
                                    </p:anim>
                                    <p:anim calcmode="lin" valueType="num">
                                      <p:cBhvr additive="base">
                                        <p:cTn id="15" dur="500" fill="hold"/>
                                        <p:tgtEl>
                                          <p:spTgt spid="125957"/>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5959">
                                            <p:txEl>
                                              <p:pRg st="1" end="1"/>
                                            </p:txEl>
                                          </p:spTgt>
                                        </p:tgtEl>
                                        <p:attrNameLst>
                                          <p:attrName>style.visibility</p:attrName>
                                        </p:attrNameLst>
                                      </p:cBhvr>
                                      <p:to>
                                        <p:strVal val="visible"/>
                                      </p:to>
                                    </p:set>
                                    <p:animEffect transition="in" filter="fade">
                                      <p:cBhvr>
                                        <p:cTn id="20" dur="1000"/>
                                        <p:tgtEl>
                                          <p:spTgt spid="12595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5959">
                                            <p:txEl>
                                              <p:pRg st="2" end="2"/>
                                            </p:txEl>
                                          </p:spTgt>
                                        </p:tgtEl>
                                        <p:attrNameLst>
                                          <p:attrName>style.visibility</p:attrName>
                                        </p:attrNameLst>
                                      </p:cBhvr>
                                      <p:to>
                                        <p:strVal val="visible"/>
                                      </p:to>
                                    </p:set>
                                    <p:animEffect transition="in" filter="fade">
                                      <p:cBhvr>
                                        <p:cTn id="25" dur="1000"/>
                                        <p:tgtEl>
                                          <p:spTgt spid="1259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7" grpId="0" animBg="1"/>
      <p:bldP spid="125959"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935B8-7C45-0146-AD29-0BF1A81F2E01}"/>
              </a:ext>
            </a:extLst>
          </p:cNvPr>
          <p:cNvSpPr>
            <a:spLocks noGrp="1"/>
          </p:cNvSpPr>
          <p:nvPr>
            <p:ph type="title"/>
          </p:nvPr>
        </p:nvSpPr>
        <p:spPr/>
        <p:txBody>
          <a:bodyPr/>
          <a:lstStyle/>
          <a:p>
            <a:pPr>
              <a:defRPr/>
            </a:pPr>
            <a:r>
              <a:rPr lang="en-US" dirty="0" err="1"/>
              <a:t>Watermolens</a:t>
            </a:r>
            <a:endParaRPr lang="en-US" dirty="0"/>
          </a:p>
        </p:txBody>
      </p:sp>
      <p:sp>
        <p:nvSpPr>
          <p:cNvPr id="80898" name="Text Placeholder 2">
            <a:extLst>
              <a:ext uri="{FF2B5EF4-FFF2-40B4-BE49-F238E27FC236}">
                <a16:creationId xmlns:a16="http://schemas.microsoft.com/office/drawing/2014/main" id="{7AFD724F-2FB1-9A4F-85BF-163A156821EE}"/>
              </a:ext>
            </a:extLst>
          </p:cNvPr>
          <p:cNvSpPr>
            <a:spLocks noGrp="1" noChangeArrowheads="1"/>
          </p:cNvSpPr>
          <p:nvPr>
            <p:ph type="body" idx="1"/>
          </p:nvPr>
        </p:nvSpPr>
        <p:spPr/>
        <p:txBody>
          <a:bodyPr/>
          <a:lstStyle/>
          <a:p>
            <a:pPr marL="342900" indent="-342900"/>
            <a:endParaRPr lang="en-US" altLang="en-US">
              <a:ea typeface="ＭＳ Ｐゴシック" panose="020B0600070205080204" pitchFamily="34" charset="-128"/>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299D56B2-7A63-A948-9FA6-AC6E5F491921}"/>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bouwwijze – Water</a:t>
            </a:r>
          </a:p>
        </p:txBody>
      </p:sp>
      <p:sp>
        <p:nvSpPr>
          <p:cNvPr id="15364" name="Rectangle 4">
            <a:extLst>
              <a:ext uri="{FF2B5EF4-FFF2-40B4-BE49-F238E27FC236}">
                <a16:creationId xmlns:a16="http://schemas.microsoft.com/office/drawing/2014/main" id="{953B47A1-D414-CD4D-ACCE-9CBA1FE50259}"/>
              </a:ext>
            </a:extLst>
          </p:cNvPr>
          <p:cNvSpPr>
            <a:spLocks noGrp="1" noChangeArrowheads="1"/>
          </p:cNvSpPr>
          <p:nvPr>
            <p:ph type="body" sz="half" idx="1"/>
          </p:nvPr>
        </p:nvSpPr>
        <p:spPr>
          <a:xfrm>
            <a:off x="457200" y="1412875"/>
            <a:ext cx="3251200" cy="4714875"/>
          </a:xfrm>
        </p:spPr>
        <p:txBody>
          <a:bodyPr/>
          <a:lstStyle/>
          <a:p>
            <a:r>
              <a:rPr lang="en-GB" altLang="en-US" sz="2400">
                <a:ea typeface="ＭＳ Ｐゴシック" panose="020B0600070205080204" pitchFamily="34" charset="-128"/>
              </a:rPr>
              <a:t>Bovenslag</a:t>
            </a:r>
          </a:p>
          <a:p>
            <a:r>
              <a:rPr lang="en-GB" altLang="en-US" sz="2400">
                <a:ea typeface="ＭＳ Ｐゴシック" panose="020B0600070205080204" pitchFamily="34" charset="-128"/>
              </a:rPr>
              <a:t>Middenslag</a:t>
            </a:r>
          </a:p>
          <a:p>
            <a:r>
              <a:rPr lang="en-GB" altLang="en-US" sz="2400">
                <a:ea typeface="ＭＳ Ｐゴシック" panose="020B0600070205080204" pitchFamily="34" charset="-128"/>
              </a:rPr>
              <a:t>Onderslag</a:t>
            </a:r>
          </a:p>
          <a:p>
            <a:r>
              <a:rPr lang="en-GB" altLang="en-US" sz="2400">
                <a:ea typeface="ＭＳ Ｐゴシック" panose="020B0600070205080204" pitchFamily="34" charset="-128"/>
              </a:rPr>
              <a:t>Horizontaal wiel</a:t>
            </a:r>
          </a:p>
          <a:p>
            <a:r>
              <a:rPr lang="en-GB" altLang="en-US" sz="2400">
                <a:ea typeface="ＭＳ Ｐゴシック" panose="020B0600070205080204" pitchFamily="34" charset="-128"/>
              </a:rPr>
              <a:t>Turbine</a:t>
            </a:r>
          </a:p>
          <a:p>
            <a:r>
              <a:rPr lang="en-GB" altLang="en-US" sz="2400">
                <a:ea typeface="ＭＳ Ｐゴシック" panose="020B0600070205080204" pitchFamily="34" charset="-128"/>
              </a:rPr>
              <a:t>Schipmolen</a:t>
            </a:r>
          </a:p>
          <a:p>
            <a:r>
              <a:rPr lang="en-GB" altLang="en-US" sz="2400">
                <a:ea typeface="ＭＳ Ｐゴシック" panose="020B0600070205080204" pitchFamily="34" charset="-128"/>
              </a:rPr>
              <a:t>Getijdemolen</a:t>
            </a:r>
          </a:p>
          <a:p>
            <a:endParaRPr lang="en-GB" altLang="en-US" sz="2400">
              <a:ea typeface="ＭＳ Ｐゴシック" panose="020B0600070205080204" pitchFamily="34" charset="-128"/>
            </a:endParaRPr>
          </a:p>
        </p:txBody>
      </p:sp>
      <p:pic>
        <p:nvPicPr>
          <p:cNvPr id="22536" name="Picture 8" descr="File:Overshot water wheel schematic.svg">
            <a:hlinkClick r:id="rId3"/>
            <a:extLst>
              <a:ext uri="{FF2B5EF4-FFF2-40B4-BE49-F238E27FC236}">
                <a16:creationId xmlns:a16="http://schemas.microsoft.com/office/drawing/2014/main" id="{D4377ACE-F01F-094D-9377-347EF0EF95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8275" y="1341438"/>
            <a:ext cx="4462463"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0" descr="File:Breastshot water wheel schematic.svg">
            <a:hlinkClick r:id="rId5"/>
            <a:extLst>
              <a:ext uri="{FF2B5EF4-FFF2-40B4-BE49-F238E27FC236}">
                <a16:creationId xmlns:a16="http://schemas.microsoft.com/office/drawing/2014/main" id="{13878497-C5D6-7B4D-B2FB-BA62EF8846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9863" y="1341438"/>
            <a:ext cx="447040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4" descr="File:Undershot water wheel schematic.svg">
            <a:hlinkClick r:id="rId7"/>
            <a:extLst>
              <a:ext uri="{FF2B5EF4-FFF2-40B4-BE49-F238E27FC236}">
                <a16:creationId xmlns:a16="http://schemas.microsoft.com/office/drawing/2014/main" id="{B01038DB-A293-9346-ACF7-497A28B53D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5738" y="1628775"/>
            <a:ext cx="4491037"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17" descr="File:Schiffmuehle02.jpg">
            <a:hlinkClick r:id="rId9"/>
            <a:extLst>
              <a:ext uri="{FF2B5EF4-FFF2-40B4-BE49-F238E27FC236}">
                <a16:creationId xmlns:a16="http://schemas.microsoft.com/office/drawing/2014/main" id="{5F969893-87A9-7B49-9719-2C5C34F242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27538" y="1341438"/>
            <a:ext cx="3889375"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fade">
                                      <p:cBhvr>
                                        <p:cTn id="7" dur="1000"/>
                                        <p:tgtEl>
                                          <p:spTgt spid="15364">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2536"/>
                                        </p:tgtEl>
                                        <p:attrNameLst>
                                          <p:attrName>style.visibility</p:attrName>
                                        </p:attrNameLst>
                                      </p:cBhvr>
                                      <p:to>
                                        <p:strVal val="visible"/>
                                      </p:to>
                                    </p:set>
                                    <p:anim calcmode="lin" valueType="num">
                                      <p:cBhvr additive="base">
                                        <p:cTn id="10" dur="500" fill="hold"/>
                                        <p:tgtEl>
                                          <p:spTgt spid="22536"/>
                                        </p:tgtEl>
                                        <p:attrNameLst>
                                          <p:attrName>ppt_x</p:attrName>
                                        </p:attrNameLst>
                                      </p:cBhvr>
                                      <p:tavLst>
                                        <p:tav tm="0">
                                          <p:val>
                                            <p:strVal val="#ppt_x"/>
                                          </p:val>
                                        </p:tav>
                                        <p:tav tm="100000">
                                          <p:val>
                                            <p:strVal val="#ppt_x"/>
                                          </p:val>
                                        </p:tav>
                                      </p:tavLst>
                                    </p:anim>
                                    <p:anim calcmode="lin" valueType="num">
                                      <p:cBhvr additive="base">
                                        <p:cTn id="11" dur="500" fill="hold"/>
                                        <p:tgtEl>
                                          <p:spTgt spid="22536"/>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364">
                                            <p:txEl>
                                              <p:pRg st="1" end="1"/>
                                            </p:txEl>
                                          </p:spTgt>
                                        </p:tgtEl>
                                        <p:attrNameLst>
                                          <p:attrName>style.visibility</p:attrName>
                                        </p:attrNameLst>
                                      </p:cBhvr>
                                      <p:to>
                                        <p:strVal val="visible"/>
                                      </p:to>
                                    </p:set>
                                    <p:animEffect transition="in" filter="fade">
                                      <p:cBhvr>
                                        <p:cTn id="16" dur="1000"/>
                                        <p:tgtEl>
                                          <p:spTgt spid="15364">
                                            <p:txEl>
                                              <p:pRg st="1" end="1"/>
                                            </p:txEl>
                                          </p:spTgt>
                                        </p:tgtEl>
                                      </p:cBhvr>
                                    </p:animEffect>
                                  </p:childTnLst>
                                </p:cTn>
                              </p:par>
                              <p:par>
                                <p:cTn id="17" presetID="2" presetClass="exit" presetSubtype="1" fill="hold" nodeType="withEffect">
                                  <p:stCondLst>
                                    <p:cond delay="0"/>
                                  </p:stCondLst>
                                  <p:childTnLst>
                                    <p:anim calcmode="lin" valueType="num">
                                      <p:cBhvr additive="base">
                                        <p:cTn id="18" dur="500"/>
                                        <p:tgtEl>
                                          <p:spTgt spid="22536"/>
                                        </p:tgtEl>
                                        <p:attrNameLst>
                                          <p:attrName>ppt_x</p:attrName>
                                        </p:attrNameLst>
                                      </p:cBhvr>
                                      <p:tavLst>
                                        <p:tav tm="0">
                                          <p:val>
                                            <p:strVal val="ppt_x"/>
                                          </p:val>
                                        </p:tav>
                                        <p:tav tm="100000">
                                          <p:val>
                                            <p:strVal val="ppt_x"/>
                                          </p:val>
                                        </p:tav>
                                      </p:tavLst>
                                    </p:anim>
                                    <p:anim calcmode="lin" valueType="num">
                                      <p:cBhvr additive="base">
                                        <p:cTn id="19" dur="500"/>
                                        <p:tgtEl>
                                          <p:spTgt spid="22536"/>
                                        </p:tgtEl>
                                        <p:attrNameLst>
                                          <p:attrName>ppt_y</p:attrName>
                                        </p:attrNameLst>
                                      </p:cBhvr>
                                      <p:tavLst>
                                        <p:tav tm="0">
                                          <p:val>
                                            <p:strVal val="ppt_y"/>
                                          </p:val>
                                        </p:tav>
                                        <p:tav tm="100000">
                                          <p:val>
                                            <p:strVal val="0-ppt_h/2"/>
                                          </p:val>
                                        </p:tav>
                                      </p:tavLst>
                                    </p:anim>
                                    <p:set>
                                      <p:cBhvr>
                                        <p:cTn id="20" dur="1" fill="hold">
                                          <p:stCondLst>
                                            <p:cond delay="499"/>
                                          </p:stCondLst>
                                        </p:cTn>
                                        <p:tgtEl>
                                          <p:spTgt spid="22536"/>
                                        </p:tgtEl>
                                        <p:attrNameLst>
                                          <p:attrName>style.visibility</p:attrName>
                                        </p:attrNameLst>
                                      </p:cBhvr>
                                      <p:to>
                                        <p:strVal val="hidden"/>
                                      </p:to>
                                    </p:set>
                                  </p:childTnLst>
                                </p:cTn>
                              </p:par>
                              <p:par>
                                <p:cTn id="21" presetID="2" presetClass="entr" presetSubtype="4" fill="hold" nodeType="withEffect">
                                  <p:stCondLst>
                                    <p:cond delay="0"/>
                                  </p:stCondLst>
                                  <p:childTnLst>
                                    <p:set>
                                      <p:cBhvr>
                                        <p:cTn id="22" dur="1" fill="hold">
                                          <p:stCondLst>
                                            <p:cond delay="0"/>
                                          </p:stCondLst>
                                        </p:cTn>
                                        <p:tgtEl>
                                          <p:spTgt spid="22538"/>
                                        </p:tgtEl>
                                        <p:attrNameLst>
                                          <p:attrName>style.visibility</p:attrName>
                                        </p:attrNameLst>
                                      </p:cBhvr>
                                      <p:to>
                                        <p:strVal val="visible"/>
                                      </p:to>
                                    </p:set>
                                    <p:anim calcmode="lin" valueType="num">
                                      <p:cBhvr additive="base">
                                        <p:cTn id="23" dur="500" fill="hold"/>
                                        <p:tgtEl>
                                          <p:spTgt spid="22538"/>
                                        </p:tgtEl>
                                        <p:attrNameLst>
                                          <p:attrName>ppt_x</p:attrName>
                                        </p:attrNameLst>
                                      </p:cBhvr>
                                      <p:tavLst>
                                        <p:tav tm="0">
                                          <p:val>
                                            <p:strVal val="#ppt_x"/>
                                          </p:val>
                                        </p:tav>
                                        <p:tav tm="100000">
                                          <p:val>
                                            <p:strVal val="#ppt_x"/>
                                          </p:val>
                                        </p:tav>
                                      </p:tavLst>
                                    </p:anim>
                                    <p:anim calcmode="lin" valueType="num">
                                      <p:cBhvr additive="base">
                                        <p:cTn id="24" dur="500" fill="hold"/>
                                        <p:tgtEl>
                                          <p:spTgt spid="22538"/>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364">
                                            <p:txEl>
                                              <p:pRg st="2" end="2"/>
                                            </p:txEl>
                                          </p:spTgt>
                                        </p:tgtEl>
                                        <p:attrNameLst>
                                          <p:attrName>style.visibility</p:attrName>
                                        </p:attrNameLst>
                                      </p:cBhvr>
                                      <p:to>
                                        <p:strVal val="visible"/>
                                      </p:to>
                                    </p:set>
                                    <p:animEffect transition="in" filter="fade">
                                      <p:cBhvr>
                                        <p:cTn id="29" dur="1000"/>
                                        <p:tgtEl>
                                          <p:spTgt spid="15364">
                                            <p:txEl>
                                              <p:pRg st="2" end="2"/>
                                            </p:txEl>
                                          </p:spTgt>
                                        </p:tgtEl>
                                      </p:cBhvr>
                                    </p:animEffect>
                                  </p:childTnLst>
                                </p:cTn>
                              </p:par>
                              <p:par>
                                <p:cTn id="30" presetID="2" presetClass="exit" presetSubtype="1" fill="hold" nodeType="withEffect">
                                  <p:stCondLst>
                                    <p:cond delay="0"/>
                                  </p:stCondLst>
                                  <p:childTnLst>
                                    <p:anim calcmode="lin" valueType="num">
                                      <p:cBhvr additive="base">
                                        <p:cTn id="31" dur="500"/>
                                        <p:tgtEl>
                                          <p:spTgt spid="22538"/>
                                        </p:tgtEl>
                                        <p:attrNameLst>
                                          <p:attrName>ppt_x</p:attrName>
                                        </p:attrNameLst>
                                      </p:cBhvr>
                                      <p:tavLst>
                                        <p:tav tm="0">
                                          <p:val>
                                            <p:strVal val="ppt_x"/>
                                          </p:val>
                                        </p:tav>
                                        <p:tav tm="100000">
                                          <p:val>
                                            <p:strVal val="ppt_x"/>
                                          </p:val>
                                        </p:tav>
                                      </p:tavLst>
                                    </p:anim>
                                    <p:anim calcmode="lin" valueType="num">
                                      <p:cBhvr additive="base">
                                        <p:cTn id="32" dur="500"/>
                                        <p:tgtEl>
                                          <p:spTgt spid="22538"/>
                                        </p:tgtEl>
                                        <p:attrNameLst>
                                          <p:attrName>ppt_y</p:attrName>
                                        </p:attrNameLst>
                                      </p:cBhvr>
                                      <p:tavLst>
                                        <p:tav tm="0">
                                          <p:val>
                                            <p:strVal val="ppt_y"/>
                                          </p:val>
                                        </p:tav>
                                        <p:tav tm="100000">
                                          <p:val>
                                            <p:strVal val="0-ppt_h/2"/>
                                          </p:val>
                                        </p:tav>
                                      </p:tavLst>
                                    </p:anim>
                                    <p:set>
                                      <p:cBhvr>
                                        <p:cTn id="33" dur="1" fill="hold">
                                          <p:stCondLst>
                                            <p:cond delay="499"/>
                                          </p:stCondLst>
                                        </p:cTn>
                                        <p:tgtEl>
                                          <p:spTgt spid="22538"/>
                                        </p:tgtEl>
                                        <p:attrNameLst>
                                          <p:attrName>style.visibility</p:attrName>
                                        </p:attrNameLst>
                                      </p:cBhvr>
                                      <p:to>
                                        <p:strVal val="hidden"/>
                                      </p:to>
                                    </p:set>
                                  </p:childTnLst>
                                </p:cTn>
                              </p:par>
                              <p:par>
                                <p:cTn id="34" presetID="2" presetClass="entr" presetSubtype="4" fill="hold" nodeType="withEffect">
                                  <p:stCondLst>
                                    <p:cond delay="0"/>
                                  </p:stCondLst>
                                  <p:childTnLst>
                                    <p:set>
                                      <p:cBhvr>
                                        <p:cTn id="35" dur="1" fill="hold">
                                          <p:stCondLst>
                                            <p:cond delay="0"/>
                                          </p:stCondLst>
                                        </p:cTn>
                                        <p:tgtEl>
                                          <p:spTgt spid="22542"/>
                                        </p:tgtEl>
                                        <p:attrNameLst>
                                          <p:attrName>style.visibility</p:attrName>
                                        </p:attrNameLst>
                                      </p:cBhvr>
                                      <p:to>
                                        <p:strVal val="visible"/>
                                      </p:to>
                                    </p:set>
                                    <p:anim calcmode="lin" valueType="num">
                                      <p:cBhvr additive="base">
                                        <p:cTn id="36" dur="500" fill="hold"/>
                                        <p:tgtEl>
                                          <p:spTgt spid="22542"/>
                                        </p:tgtEl>
                                        <p:attrNameLst>
                                          <p:attrName>ppt_x</p:attrName>
                                        </p:attrNameLst>
                                      </p:cBhvr>
                                      <p:tavLst>
                                        <p:tav tm="0">
                                          <p:val>
                                            <p:strVal val="#ppt_x"/>
                                          </p:val>
                                        </p:tav>
                                        <p:tav tm="100000">
                                          <p:val>
                                            <p:strVal val="#ppt_x"/>
                                          </p:val>
                                        </p:tav>
                                      </p:tavLst>
                                    </p:anim>
                                    <p:anim calcmode="lin" valueType="num">
                                      <p:cBhvr additive="base">
                                        <p:cTn id="37" dur="500" fill="hold"/>
                                        <p:tgtEl>
                                          <p:spTgt spid="22542"/>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364">
                                            <p:txEl>
                                              <p:pRg st="4" end="4"/>
                                            </p:txEl>
                                          </p:spTgt>
                                        </p:tgtEl>
                                        <p:attrNameLst>
                                          <p:attrName>style.visibility</p:attrName>
                                        </p:attrNameLst>
                                      </p:cBhvr>
                                      <p:to>
                                        <p:strVal val="visible"/>
                                      </p:to>
                                    </p:set>
                                    <p:animEffect transition="in" filter="fade">
                                      <p:cBhvr>
                                        <p:cTn id="42" dur="1000"/>
                                        <p:tgtEl>
                                          <p:spTgt spid="15364">
                                            <p:txEl>
                                              <p:pRg st="4" end="4"/>
                                            </p:txEl>
                                          </p:spTgt>
                                        </p:tgtEl>
                                      </p:cBhvr>
                                    </p:animEffect>
                                  </p:childTnLst>
                                </p:cTn>
                              </p:par>
                              <p:par>
                                <p:cTn id="43" presetID="2" presetClass="exit" presetSubtype="1" fill="hold" nodeType="withEffect">
                                  <p:stCondLst>
                                    <p:cond delay="0"/>
                                  </p:stCondLst>
                                  <p:childTnLst>
                                    <p:anim calcmode="lin" valueType="num">
                                      <p:cBhvr additive="base">
                                        <p:cTn id="44" dur="500"/>
                                        <p:tgtEl>
                                          <p:spTgt spid="22542"/>
                                        </p:tgtEl>
                                        <p:attrNameLst>
                                          <p:attrName>ppt_x</p:attrName>
                                        </p:attrNameLst>
                                      </p:cBhvr>
                                      <p:tavLst>
                                        <p:tav tm="0">
                                          <p:val>
                                            <p:strVal val="ppt_x"/>
                                          </p:val>
                                        </p:tav>
                                        <p:tav tm="100000">
                                          <p:val>
                                            <p:strVal val="ppt_x"/>
                                          </p:val>
                                        </p:tav>
                                      </p:tavLst>
                                    </p:anim>
                                    <p:anim calcmode="lin" valueType="num">
                                      <p:cBhvr additive="base">
                                        <p:cTn id="45" dur="500"/>
                                        <p:tgtEl>
                                          <p:spTgt spid="22542"/>
                                        </p:tgtEl>
                                        <p:attrNameLst>
                                          <p:attrName>ppt_y</p:attrName>
                                        </p:attrNameLst>
                                      </p:cBhvr>
                                      <p:tavLst>
                                        <p:tav tm="0">
                                          <p:val>
                                            <p:strVal val="ppt_y"/>
                                          </p:val>
                                        </p:tav>
                                        <p:tav tm="100000">
                                          <p:val>
                                            <p:strVal val="0-ppt_h/2"/>
                                          </p:val>
                                        </p:tav>
                                      </p:tavLst>
                                    </p:anim>
                                    <p:set>
                                      <p:cBhvr>
                                        <p:cTn id="46" dur="1" fill="hold">
                                          <p:stCondLst>
                                            <p:cond delay="499"/>
                                          </p:stCondLst>
                                        </p:cTn>
                                        <p:tgtEl>
                                          <p:spTgt spid="22542"/>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364">
                                            <p:txEl>
                                              <p:pRg st="3" end="3"/>
                                            </p:txEl>
                                          </p:spTgt>
                                        </p:tgtEl>
                                        <p:attrNameLst>
                                          <p:attrName>style.visibility</p:attrName>
                                        </p:attrNameLst>
                                      </p:cBhvr>
                                      <p:to>
                                        <p:strVal val="visible"/>
                                      </p:to>
                                    </p:set>
                                    <p:animEffect transition="in" filter="fade">
                                      <p:cBhvr>
                                        <p:cTn id="51" dur="1000"/>
                                        <p:tgtEl>
                                          <p:spTgt spid="15364">
                                            <p:txEl>
                                              <p:pRg st="3" end="3"/>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364">
                                            <p:txEl>
                                              <p:pRg st="5" end="5"/>
                                            </p:txEl>
                                          </p:spTgt>
                                        </p:tgtEl>
                                        <p:attrNameLst>
                                          <p:attrName>style.visibility</p:attrName>
                                        </p:attrNameLst>
                                      </p:cBhvr>
                                      <p:to>
                                        <p:strVal val="visible"/>
                                      </p:to>
                                    </p:set>
                                    <p:animEffect transition="in" filter="fade">
                                      <p:cBhvr>
                                        <p:cTn id="56" dur="1000"/>
                                        <p:tgtEl>
                                          <p:spTgt spid="15364">
                                            <p:txEl>
                                              <p:pRg st="5" end="5"/>
                                            </p:txEl>
                                          </p:spTgt>
                                        </p:tgtEl>
                                      </p:cBhvr>
                                    </p:animEffect>
                                  </p:childTnLst>
                                </p:cTn>
                              </p:par>
                              <p:par>
                                <p:cTn id="57" presetID="2" presetClass="entr" presetSubtype="4" fill="hold" nodeType="withEffect">
                                  <p:stCondLst>
                                    <p:cond delay="0"/>
                                  </p:stCondLst>
                                  <p:childTnLst>
                                    <p:set>
                                      <p:cBhvr>
                                        <p:cTn id="58" dur="1" fill="hold">
                                          <p:stCondLst>
                                            <p:cond delay="0"/>
                                          </p:stCondLst>
                                        </p:cTn>
                                        <p:tgtEl>
                                          <p:spTgt spid="22545"/>
                                        </p:tgtEl>
                                        <p:attrNameLst>
                                          <p:attrName>style.visibility</p:attrName>
                                        </p:attrNameLst>
                                      </p:cBhvr>
                                      <p:to>
                                        <p:strVal val="visible"/>
                                      </p:to>
                                    </p:set>
                                    <p:anim calcmode="lin" valueType="num">
                                      <p:cBhvr additive="base">
                                        <p:cTn id="59" dur="500" fill="hold"/>
                                        <p:tgtEl>
                                          <p:spTgt spid="22545"/>
                                        </p:tgtEl>
                                        <p:attrNameLst>
                                          <p:attrName>ppt_x</p:attrName>
                                        </p:attrNameLst>
                                      </p:cBhvr>
                                      <p:tavLst>
                                        <p:tav tm="0">
                                          <p:val>
                                            <p:strVal val="#ppt_x"/>
                                          </p:val>
                                        </p:tav>
                                        <p:tav tm="100000">
                                          <p:val>
                                            <p:strVal val="#ppt_x"/>
                                          </p:val>
                                        </p:tav>
                                      </p:tavLst>
                                    </p:anim>
                                    <p:anim calcmode="lin" valueType="num">
                                      <p:cBhvr additive="base">
                                        <p:cTn id="60" dur="500" fill="hold"/>
                                        <p:tgtEl>
                                          <p:spTgt spid="22545"/>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5364">
                                            <p:txEl>
                                              <p:pRg st="6" end="6"/>
                                            </p:txEl>
                                          </p:spTgt>
                                        </p:tgtEl>
                                        <p:attrNameLst>
                                          <p:attrName>style.visibility</p:attrName>
                                        </p:attrNameLst>
                                      </p:cBhvr>
                                      <p:to>
                                        <p:strVal val="visible"/>
                                      </p:to>
                                    </p:set>
                                    <p:animEffect transition="in" filter="fade">
                                      <p:cBhvr>
                                        <p:cTn id="65" dur="1000"/>
                                        <p:tgtEl>
                                          <p:spTgt spid="15364">
                                            <p:txEl>
                                              <p:pRg st="6" end="6"/>
                                            </p:txEl>
                                          </p:spTgt>
                                        </p:tgtEl>
                                      </p:cBhvr>
                                    </p:animEffect>
                                  </p:childTnLst>
                                </p:cTn>
                              </p:par>
                              <p:par>
                                <p:cTn id="66" presetID="2" presetClass="exit" presetSubtype="1" fill="hold" nodeType="withEffect">
                                  <p:stCondLst>
                                    <p:cond delay="0"/>
                                  </p:stCondLst>
                                  <p:childTnLst>
                                    <p:anim calcmode="lin" valueType="num">
                                      <p:cBhvr additive="base">
                                        <p:cTn id="67" dur="500"/>
                                        <p:tgtEl>
                                          <p:spTgt spid="22545"/>
                                        </p:tgtEl>
                                        <p:attrNameLst>
                                          <p:attrName>ppt_x</p:attrName>
                                        </p:attrNameLst>
                                      </p:cBhvr>
                                      <p:tavLst>
                                        <p:tav tm="0">
                                          <p:val>
                                            <p:strVal val="ppt_x"/>
                                          </p:val>
                                        </p:tav>
                                        <p:tav tm="100000">
                                          <p:val>
                                            <p:strVal val="ppt_x"/>
                                          </p:val>
                                        </p:tav>
                                      </p:tavLst>
                                    </p:anim>
                                    <p:anim calcmode="lin" valueType="num">
                                      <p:cBhvr additive="base">
                                        <p:cTn id="68" dur="500"/>
                                        <p:tgtEl>
                                          <p:spTgt spid="22545"/>
                                        </p:tgtEl>
                                        <p:attrNameLst>
                                          <p:attrName>ppt_y</p:attrName>
                                        </p:attrNameLst>
                                      </p:cBhvr>
                                      <p:tavLst>
                                        <p:tav tm="0">
                                          <p:val>
                                            <p:strVal val="ppt_y"/>
                                          </p:val>
                                        </p:tav>
                                        <p:tav tm="100000">
                                          <p:val>
                                            <p:strVal val="0-ppt_h/2"/>
                                          </p:val>
                                        </p:tav>
                                      </p:tavLst>
                                    </p:anim>
                                    <p:set>
                                      <p:cBhvr>
                                        <p:cTn id="69" dur="1" fill="hold">
                                          <p:stCondLst>
                                            <p:cond delay="499"/>
                                          </p:stCondLst>
                                        </p:cTn>
                                        <p:tgtEl>
                                          <p:spTgt spid="225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69" name="Rectangle 2">
            <a:extLst>
              <a:ext uri="{FF2B5EF4-FFF2-40B4-BE49-F238E27FC236}">
                <a16:creationId xmlns:a16="http://schemas.microsoft.com/office/drawing/2014/main" id="{DB242E2A-95B4-134D-A757-3C2142D2182B}"/>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bouwwijze – Water</a:t>
            </a:r>
          </a:p>
        </p:txBody>
      </p:sp>
      <p:sp>
        <p:nvSpPr>
          <p:cNvPr id="82947" name="Rectangle 3">
            <a:extLst>
              <a:ext uri="{FF2B5EF4-FFF2-40B4-BE49-F238E27FC236}">
                <a16:creationId xmlns:a16="http://schemas.microsoft.com/office/drawing/2014/main" id="{883299C0-6BB2-974C-A700-8206392BDADA}"/>
              </a:ext>
            </a:extLst>
          </p:cNvPr>
          <p:cNvSpPr>
            <a:spLocks noGrp="1" noChangeArrowheads="1"/>
          </p:cNvSpPr>
          <p:nvPr>
            <p:ph type="body" sz="half" idx="1"/>
          </p:nvPr>
        </p:nvSpPr>
        <p:spPr>
          <a:xfrm>
            <a:off x="457200" y="1412875"/>
            <a:ext cx="2746375" cy="4714875"/>
          </a:xfrm>
        </p:spPr>
        <p:txBody>
          <a:bodyPr/>
          <a:lstStyle/>
          <a:p>
            <a:pPr>
              <a:buFont typeface="Wingdings" pitchFamily="2" charset="2"/>
              <a:buNone/>
            </a:pPr>
            <a:r>
              <a:rPr lang="en-GB" altLang="en-US" sz="2400" b="1">
                <a:ea typeface="ＭＳ Ｐゴシック" panose="020B0600070205080204" pitchFamily="34" charset="-128"/>
              </a:rPr>
              <a:t>Bovenslag</a:t>
            </a:r>
          </a:p>
          <a:p>
            <a:r>
              <a:rPr lang="en-GB" altLang="en-US" sz="2400">
                <a:ea typeface="ＭＳ Ｐゴシック" panose="020B0600070205080204" pitchFamily="34" charset="-128"/>
              </a:rPr>
              <a:t>Bij groter verval</a:t>
            </a:r>
          </a:p>
          <a:p>
            <a:r>
              <a:rPr lang="en-GB" altLang="en-US" sz="2400">
                <a:ea typeface="ＭＳ Ｐゴシック" panose="020B0600070205080204" pitchFamily="34" charset="-128"/>
              </a:rPr>
              <a:t>Puur op gewicht water</a:t>
            </a:r>
          </a:p>
          <a:p>
            <a:r>
              <a:rPr lang="en-GB" altLang="en-US" sz="2400">
                <a:ea typeface="ＭＳ Ｐゴシック" panose="020B0600070205080204" pitchFamily="34" charset="-128"/>
              </a:rPr>
              <a:t>Rad heeft bakjes</a:t>
            </a:r>
          </a:p>
          <a:p>
            <a:r>
              <a:rPr lang="en-GB" altLang="en-US" sz="2400">
                <a:ea typeface="ＭＳ Ｐゴシック" panose="020B0600070205080204" pitchFamily="34" charset="-128"/>
              </a:rPr>
              <a:t>Watertoevoer altijd via goot</a:t>
            </a:r>
          </a:p>
          <a:p>
            <a:r>
              <a:rPr lang="en-GB" altLang="en-US" sz="2400">
                <a:ea typeface="ＭＳ Ｐゴシック" panose="020B0600070205080204" pitchFamily="34" charset="-128"/>
              </a:rPr>
              <a:t>Klein en breed rad</a:t>
            </a:r>
          </a:p>
          <a:p>
            <a:endParaRPr lang="en-GB" altLang="en-US" sz="2400">
              <a:ea typeface="ＭＳ Ｐゴシック" panose="020B0600070205080204" pitchFamily="34" charset="-128"/>
            </a:endParaRPr>
          </a:p>
        </p:txBody>
      </p:sp>
      <p:pic>
        <p:nvPicPr>
          <p:cNvPr id="82948" name="Picture 4" descr="IMG_0248-1">
            <a:extLst>
              <a:ext uri="{FF2B5EF4-FFF2-40B4-BE49-F238E27FC236}">
                <a16:creationId xmlns:a16="http://schemas.microsoft.com/office/drawing/2014/main" id="{3E38DC32-97CC-3142-BC69-6ABC7E578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557338"/>
            <a:ext cx="5399088"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Text Box 5">
            <a:extLst>
              <a:ext uri="{FF2B5EF4-FFF2-40B4-BE49-F238E27FC236}">
                <a16:creationId xmlns:a16="http://schemas.microsoft.com/office/drawing/2014/main" id="{A7937000-CAD1-7F45-925D-39616FD7E0AB}"/>
              </a:ext>
            </a:extLst>
          </p:cNvPr>
          <p:cNvSpPr txBox="1">
            <a:spLocks noChangeArrowheads="1"/>
          </p:cNvSpPr>
          <p:nvPr/>
        </p:nvSpPr>
        <p:spPr bwMode="auto">
          <a:xfrm>
            <a:off x="4140200" y="5300663"/>
            <a:ext cx="4451350" cy="366712"/>
          </a:xfrm>
          <a:prstGeom prst="rect">
            <a:avLst/>
          </a:prstGeom>
          <a:solidFill>
            <a:srgbClr val="1C9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spcBef>
                <a:spcPct val="0"/>
              </a:spcBef>
              <a:buClrTx/>
              <a:buSzTx/>
              <a:buFontTx/>
              <a:buNone/>
            </a:pPr>
            <a:r>
              <a:rPr lang="en-GB" altLang="en-US" sz="1800" b="1">
                <a:solidFill>
                  <a:schemeClr val="bg1"/>
                </a:solidFill>
                <a:latin typeface="Arial" panose="020B0604020202020204" pitchFamily="34" charset="0"/>
              </a:rPr>
              <a:t>(voorheen) De achterse molen, Arnhem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Effect transition="in" filter="fade">
                                      <p:cBhvr>
                                        <p:cTn id="7" dur="1000"/>
                                        <p:tgtEl>
                                          <p:spTgt spid="82947">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82948"/>
                                        </p:tgtEl>
                                        <p:attrNameLst>
                                          <p:attrName>style.visibility</p:attrName>
                                        </p:attrNameLst>
                                      </p:cBhvr>
                                      <p:to>
                                        <p:strVal val="visible"/>
                                      </p:to>
                                    </p:set>
                                    <p:anim calcmode="lin" valueType="num">
                                      <p:cBhvr additive="base">
                                        <p:cTn id="10" dur="500" fill="hold"/>
                                        <p:tgtEl>
                                          <p:spTgt spid="82948"/>
                                        </p:tgtEl>
                                        <p:attrNameLst>
                                          <p:attrName>ppt_x</p:attrName>
                                        </p:attrNameLst>
                                      </p:cBhvr>
                                      <p:tavLst>
                                        <p:tav tm="0">
                                          <p:val>
                                            <p:strVal val="#ppt_x"/>
                                          </p:val>
                                        </p:tav>
                                        <p:tav tm="100000">
                                          <p:val>
                                            <p:strVal val="#ppt_x"/>
                                          </p:val>
                                        </p:tav>
                                      </p:tavLst>
                                    </p:anim>
                                    <p:anim calcmode="lin" valueType="num">
                                      <p:cBhvr additive="base">
                                        <p:cTn id="11" dur="500" fill="hold"/>
                                        <p:tgtEl>
                                          <p:spTgt spid="82948"/>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82949"/>
                                        </p:tgtEl>
                                        <p:attrNameLst>
                                          <p:attrName>style.visibility</p:attrName>
                                        </p:attrNameLst>
                                      </p:cBhvr>
                                      <p:to>
                                        <p:strVal val="visible"/>
                                      </p:to>
                                    </p:set>
                                    <p:anim calcmode="lin" valueType="num">
                                      <p:cBhvr additive="base">
                                        <p:cTn id="14" dur="500" fill="hold"/>
                                        <p:tgtEl>
                                          <p:spTgt spid="82949"/>
                                        </p:tgtEl>
                                        <p:attrNameLst>
                                          <p:attrName>ppt_x</p:attrName>
                                        </p:attrNameLst>
                                      </p:cBhvr>
                                      <p:tavLst>
                                        <p:tav tm="0">
                                          <p:val>
                                            <p:strVal val="#ppt_x"/>
                                          </p:val>
                                        </p:tav>
                                        <p:tav tm="100000">
                                          <p:val>
                                            <p:strVal val="#ppt_x"/>
                                          </p:val>
                                        </p:tav>
                                      </p:tavLst>
                                    </p:anim>
                                    <p:anim calcmode="lin" valueType="num">
                                      <p:cBhvr additive="base">
                                        <p:cTn id="15" dur="500" fill="hold"/>
                                        <p:tgtEl>
                                          <p:spTgt spid="82949"/>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2947">
                                            <p:txEl>
                                              <p:pRg st="1" end="1"/>
                                            </p:txEl>
                                          </p:spTgt>
                                        </p:tgtEl>
                                        <p:attrNameLst>
                                          <p:attrName>style.visibility</p:attrName>
                                        </p:attrNameLst>
                                      </p:cBhvr>
                                      <p:to>
                                        <p:strVal val="visible"/>
                                      </p:to>
                                    </p:set>
                                    <p:animEffect transition="in" filter="fade">
                                      <p:cBhvr>
                                        <p:cTn id="20" dur="1000"/>
                                        <p:tgtEl>
                                          <p:spTgt spid="82947">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2947">
                                            <p:txEl>
                                              <p:pRg st="2" end="2"/>
                                            </p:txEl>
                                          </p:spTgt>
                                        </p:tgtEl>
                                        <p:attrNameLst>
                                          <p:attrName>style.visibility</p:attrName>
                                        </p:attrNameLst>
                                      </p:cBhvr>
                                      <p:to>
                                        <p:strVal val="visible"/>
                                      </p:to>
                                    </p:set>
                                    <p:animEffect transition="in" filter="fade">
                                      <p:cBhvr>
                                        <p:cTn id="25" dur="1000"/>
                                        <p:tgtEl>
                                          <p:spTgt spid="82947">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2947">
                                            <p:txEl>
                                              <p:pRg st="3" end="3"/>
                                            </p:txEl>
                                          </p:spTgt>
                                        </p:tgtEl>
                                        <p:attrNameLst>
                                          <p:attrName>style.visibility</p:attrName>
                                        </p:attrNameLst>
                                      </p:cBhvr>
                                      <p:to>
                                        <p:strVal val="visible"/>
                                      </p:to>
                                    </p:set>
                                    <p:animEffect transition="in" filter="fade">
                                      <p:cBhvr>
                                        <p:cTn id="30" dur="1000"/>
                                        <p:tgtEl>
                                          <p:spTgt spid="82947">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2947">
                                            <p:txEl>
                                              <p:pRg st="4" end="4"/>
                                            </p:txEl>
                                          </p:spTgt>
                                        </p:tgtEl>
                                        <p:attrNameLst>
                                          <p:attrName>style.visibility</p:attrName>
                                        </p:attrNameLst>
                                      </p:cBhvr>
                                      <p:to>
                                        <p:strVal val="visible"/>
                                      </p:to>
                                    </p:set>
                                    <p:animEffect transition="in" filter="fade">
                                      <p:cBhvr>
                                        <p:cTn id="35" dur="1000"/>
                                        <p:tgtEl>
                                          <p:spTgt spid="82947">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2947">
                                            <p:txEl>
                                              <p:pRg st="5" end="5"/>
                                            </p:txEl>
                                          </p:spTgt>
                                        </p:tgtEl>
                                        <p:attrNameLst>
                                          <p:attrName>style.visibility</p:attrName>
                                        </p:attrNameLst>
                                      </p:cBhvr>
                                      <p:to>
                                        <p:strVal val="visible"/>
                                      </p:to>
                                    </p:set>
                                    <p:animEffect transition="in" filter="fade">
                                      <p:cBhvr>
                                        <p:cTn id="40" dur="1000"/>
                                        <p:tgtEl>
                                          <p:spTgt spid="829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p:bldP spid="82949"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DECADD34-A278-134D-B947-82BBA910B3C2}"/>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bouwwijze – Water</a:t>
            </a:r>
          </a:p>
        </p:txBody>
      </p:sp>
      <p:sp>
        <p:nvSpPr>
          <p:cNvPr id="80899" name="Rectangle 3">
            <a:extLst>
              <a:ext uri="{FF2B5EF4-FFF2-40B4-BE49-F238E27FC236}">
                <a16:creationId xmlns:a16="http://schemas.microsoft.com/office/drawing/2014/main" id="{DC6782D7-D3CE-4E44-9B81-177CB0230AF2}"/>
              </a:ext>
            </a:extLst>
          </p:cNvPr>
          <p:cNvSpPr>
            <a:spLocks noGrp="1" noChangeArrowheads="1"/>
          </p:cNvSpPr>
          <p:nvPr>
            <p:ph type="body" sz="half" idx="1"/>
          </p:nvPr>
        </p:nvSpPr>
        <p:spPr>
          <a:xfrm>
            <a:off x="457200" y="1412875"/>
            <a:ext cx="4329113" cy="4714875"/>
          </a:xfrm>
        </p:spPr>
        <p:txBody>
          <a:bodyPr/>
          <a:lstStyle/>
          <a:p>
            <a:pPr>
              <a:buFont typeface="Wingdings" pitchFamily="2" charset="2"/>
              <a:buNone/>
            </a:pPr>
            <a:r>
              <a:rPr lang="en-GB" altLang="en-US" sz="2400" b="1">
                <a:ea typeface="ＭＳ Ｐゴシック" panose="020B0600070205080204" pitchFamily="34" charset="-128"/>
              </a:rPr>
              <a:t>Middenslag</a:t>
            </a:r>
          </a:p>
          <a:p>
            <a:r>
              <a:rPr lang="en-GB" altLang="en-US" sz="2400">
                <a:ea typeface="ＭＳ Ｐゴシック" panose="020B0600070205080204" pitchFamily="34" charset="-128"/>
              </a:rPr>
              <a:t>Verval nodig, maar minder dan bovenslag.</a:t>
            </a:r>
          </a:p>
          <a:p>
            <a:r>
              <a:rPr lang="en-GB" altLang="en-US" sz="2400">
                <a:ea typeface="ＭＳ Ｐゴシック" panose="020B0600070205080204" pitchFamily="34" charset="-128"/>
              </a:rPr>
              <a:t>Snelheid en gewicht water werken mee.</a:t>
            </a:r>
          </a:p>
          <a:p>
            <a:r>
              <a:rPr lang="en-GB" altLang="en-US" sz="2400">
                <a:ea typeface="ＭＳ Ｐゴシック" panose="020B0600070205080204" pitchFamily="34" charset="-128"/>
              </a:rPr>
              <a:t>Vaak modern verbeterd rad</a:t>
            </a:r>
          </a:p>
          <a:p>
            <a:pPr lvl="1"/>
            <a:r>
              <a:rPr lang="en-GB" altLang="en-US" sz="2000">
                <a:ea typeface="ＭＳ Ｐゴシック" panose="020B0600070205080204" pitchFamily="34" charset="-128"/>
              </a:rPr>
              <a:t>Poncelet</a:t>
            </a:r>
          </a:p>
          <a:p>
            <a:pPr lvl="1"/>
            <a:r>
              <a:rPr lang="en-GB" altLang="en-US" sz="2000">
                <a:ea typeface="ＭＳ Ｐゴシック" panose="020B0600070205080204" pitchFamily="34" charset="-128"/>
              </a:rPr>
              <a:t>Sagebien</a:t>
            </a:r>
          </a:p>
          <a:p>
            <a:pPr lvl="1"/>
            <a:r>
              <a:rPr lang="en-GB" altLang="en-US" sz="2000">
                <a:ea typeface="ＭＳ Ｐゴシック" panose="020B0600070205080204" pitchFamily="34" charset="-128"/>
              </a:rPr>
              <a:t>Zuppinger</a:t>
            </a:r>
          </a:p>
        </p:txBody>
      </p:sp>
      <p:pic>
        <p:nvPicPr>
          <p:cNvPr id="80902" name="Picture 6" descr="DSC00320">
            <a:extLst>
              <a:ext uri="{FF2B5EF4-FFF2-40B4-BE49-F238E27FC236}">
                <a16:creationId xmlns:a16="http://schemas.microsoft.com/office/drawing/2014/main" id="{6F675AC2-A9F5-6342-B936-3CBF36356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6650" y="1412875"/>
            <a:ext cx="3370263"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3" name="Text Box 7">
            <a:extLst>
              <a:ext uri="{FF2B5EF4-FFF2-40B4-BE49-F238E27FC236}">
                <a16:creationId xmlns:a16="http://schemas.microsoft.com/office/drawing/2014/main" id="{D6EAE4D8-D9F5-D542-93A4-0D9D14DBC1C7}"/>
              </a:ext>
            </a:extLst>
          </p:cNvPr>
          <p:cNvSpPr txBox="1">
            <a:spLocks noChangeArrowheads="1"/>
          </p:cNvSpPr>
          <p:nvPr/>
        </p:nvSpPr>
        <p:spPr bwMode="auto">
          <a:xfrm>
            <a:off x="5091113" y="5949950"/>
            <a:ext cx="2711450" cy="366713"/>
          </a:xfrm>
          <a:prstGeom prst="rect">
            <a:avLst/>
          </a:prstGeom>
          <a:solidFill>
            <a:srgbClr val="1C9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spcBef>
                <a:spcPct val="0"/>
              </a:spcBef>
              <a:buClrTx/>
              <a:buSzTx/>
              <a:buFontTx/>
              <a:buNone/>
            </a:pPr>
            <a:r>
              <a:rPr lang="en-GB" altLang="en-US" sz="1800" b="1">
                <a:solidFill>
                  <a:schemeClr val="bg1"/>
                </a:solidFill>
                <a:latin typeface="Arial" panose="020B0604020202020204" pitchFamily="34" charset="0"/>
              </a:rPr>
              <a:t>Neuborgmolen, Gulpen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Effect transition="in" filter="fade">
                                      <p:cBhvr>
                                        <p:cTn id="7" dur="1000"/>
                                        <p:tgtEl>
                                          <p:spTgt spid="80899">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80902"/>
                                        </p:tgtEl>
                                        <p:attrNameLst>
                                          <p:attrName>style.visibility</p:attrName>
                                        </p:attrNameLst>
                                      </p:cBhvr>
                                      <p:to>
                                        <p:strVal val="visible"/>
                                      </p:to>
                                    </p:set>
                                    <p:anim calcmode="lin" valueType="num">
                                      <p:cBhvr additive="base">
                                        <p:cTn id="10" dur="500" fill="hold"/>
                                        <p:tgtEl>
                                          <p:spTgt spid="80902"/>
                                        </p:tgtEl>
                                        <p:attrNameLst>
                                          <p:attrName>ppt_x</p:attrName>
                                        </p:attrNameLst>
                                      </p:cBhvr>
                                      <p:tavLst>
                                        <p:tav tm="0">
                                          <p:val>
                                            <p:strVal val="#ppt_x"/>
                                          </p:val>
                                        </p:tav>
                                        <p:tav tm="100000">
                                          <p:val>
                                            <p:strVal val="#ppt_x"/>
                                          </p:val>
                                        </p:tav>
                                      </p:tavLst>
                                    </p:anim>
                                    <p:anim calcmode="lin" valueType="num">
                                      <p:cBhvr additive="base">
                                        <p:cTn id="11" dur="500" fill="hold"/>
                                        <p:tgtEl>
                                          <p:spTgt spid="80902"/>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80903"/>
                                        </p:tgtEl>
                                        <p:attrNameLst>
                                          <p:attrName>style.visibility</p:attrName>
                                        </p:attrNameLst>
                                      </p:cBhvr>
                                      <p:to>
                                        <p:strVal val="visible"/>
                                      </p:to>
                                    </p:set>
                                    <p:anim calcmode="lin" valueType="num">
                                      <p:cBhvr additive="base">
                                        <p:cTn id="14" dur="500" fill="hold"/>
                                        <p:tgtEl>
                                          <p:spTgt spid="80903"/>
                                        </p:tgtEl>
                                        <p:attrNameLst>
                                          <p:attrName>ppt_x</p:attrName>
                                        </p:attrNameLst>
                                      </p:cBhvr>
                                      <p:tavLst>
                                        <p:tav tm="0">
                                          <p:val>
                                            <p:strVal val="#ppt_x"/>
                                          </p:val>
                                        </p:tav>
                                        <p:tav tm="100000">
                                          <p:val>
                                            <p:strVal val="#ppt_x"/>
                                          </p:val>
                                        </p:tav>
                                      </p:tavLst>
                                    </p:anim>
                                    <p:anim calcmode="lin" valueType="num">
                                      <p:cBhvr additive="base">
                                        <p:cTn id="15" dur="500" fill="hold"/>
                                        <p:tgtEl>
                                          <p:spTgt spid="80903"/>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0899">
                                            <p:txEl>
                                              <p:pRg st="1" end="1"/>
                                            </p:txEl>
                                          </p:spTgt>
                                        </p:tgtEl>
                                        <p:attrNameLst>
                                          <p:attrName>style.visibility</p:attrName>
                                        </p:attrNameLst>
                                      </p:cBhvr>
                                      <p:to>
                                        <p:strVal val="visible"/>
                                      </p:to>
                                    </p:set>
                                    <p:animEffect transition="in" filter="fade">
                                      <p:cBhvr>
                                        <p:cTn id="20" dur="1000"/>
                                        <p:tgtEl>
                                          <p:spTgt spid="8089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0899">
                                            <p:txEl>
                                              <p:pRg st="2" end="2"/>
                                            </p:txEl>
                                          </p:spTgt>
                                        </p:tgtEl>
                                        <p:attrNameLst>
                                          <p:attrName>style.visibility</p:attrName>
                                        </p:attrNameLst>
                                      </p:cBhvr>
                                      <p:to>
                                        <p:strVal val="visible"/>
                                      </p:to>
                                    </p:set>
                                    <p:animEffect transition="in" filter="fade">
                                      <p:cBhvr>
                                        <p:cTn id="25" dur="1000"/>
                                        <p:tgtEl>
                                          <p:spTgt spid="80899">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0899">
                                            <p:txEl>
                                              <p:pRg st="3" end="3"/>
                                            </p:txEl>
                                          </p:spTgt>
                                        </p:tgtEl>
                                        <p:attrNameLst>
                                          <p:attrName>style.visibility</p:attrName>
                                        </p:attrNameLst>
                                      </p:cBhvr>
                                      <p:to>
                                        <p:strVal val="visible"/>
                                      </p:to>
                                    </p:set>
                                    <p:animEffect transition="in" filter="fade">
                                      <p:cBhvr>
                                        <p:cTn id="30" dur="1000"/>
                                        <p:tgtEl>
                                          <p:spTgt spid="80899">
                                            <p:txEl>
                                              <p:pRg st="3" end="3"/>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0899">
                                            <p:txEl>
                                              <p:pRg st="4" end="4"/>
                                            </p:txEl>
                                          </p:spTgt>
                                        </p:tgtEl>
                                        <p:attrNameLst>
                                          <p:attrName>style.visibility</p:attrName>
                                        </p:attrNameLst>
                                      </p:cBhvr>
                                      <p:to>
                                        <p:strVal val="visible"/>
                                      </p:to>
                                    </p:set>
                                    <p:animEffect transition="in" filter="fade">
                                      <p:cBhvr>
                                        <p:cTn id="33" dur="1000"/>
                                        <p:tgtEl>
                                          <p:spTgt spid="80899">
                                            <p:txEl>
                                              <p:pRg st="4" end="4"/>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0899">
                                            <p:txEl>
                                              <p:pRg st="5" end="5"/>
                                            </p:txEl>
                                          </p:spTgt>
                                        </p:tgtEl>
                                        <p:attrNameLst>
                                          <p:attrName>style.visibility</p:attrName>
                                        </p:attrNameLst>
                                      </p:cBhvr>
                                      <p:to>
                                        <p:strVal val="visible"/>
                                      </p:to>
                                    </p:set>
                                    <p:animEffect transition="in" filter="fade">
                                      <p:cBhvr>
                                        <p:cTn id="36" dur="1000"/>
                                        <p:tgtEl>
                                          <p:spTgt spid="80899">
                                            <p:txEl>
                                              <p:pRg st="5" end="5"/>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0899">
                                            <p:txEl>
                                              <p:pRg st="6" end="6"/>
                                            </p:txEl>
                                          </p:spTgt>
                                        </p:tgtEl>
                                        <p:attrNameLst>
                                          <p:attrName>style.visibility</p:attrName>
                                        </p:attrNameLst>
                                      </p:cBhvr>
                                      <p:to>
                                        <p:strVal val="visible"/>
                                      </p:to>
                                    </p:set>
                                    <p:animEffect transition="in" filter="fade">
                                      <p:cBhvr>
                                        <p:cTn id="39" dur="1000"/>
                                        <p:tgtEl>
                                          <p:spTgt spid="808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p:bldP spid="8090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9054830A-97A8-2043-9CAA-CDC085A80293}"/>
              </a:ext>
            </a:extLst>
          </p:cNvPr>
          <p:cNvSpPr>
            <a:spLocks noGrp="1" noChangeArrowheads="1"/>
          </p:cNvSpPr>
          <p:nvPr>
            <p:ph type="title"/>
          </p:nvPr>
        </p:nvSpPr>
        <p:spPr/>
        <p:txBody>
          <a:bodyPr/>
          <a:lstStyle/>
          <a:p>
            <a:r>
              <a:rPr lang="en-GB" altLang="en-US">
                <a:ea typeface="ＭＳ Ｐゴシック" panose="020B0600070205080204" pitchFamily="34" charset="-128"/>
              </a:rPr>
              <a:t>Is het een molen?</a:t>
            </a:r>
          </a:p>
        </p:txBody>
      </p:sp>
      <p:pic>
        <p:nvPicPr>
          <p:cNvPr id="5" name="Content Placeholder 4">
            <a:extLst>
              <a:ext uri="{FF2B5EF4-FFF2-40B4-BE49-F238E27FC236}">
                <a16:creationId xmlns:a16="http://schemas.microsoft.com/office/drawing/2014/main" id="{C03A6D0E-D289-5041-AC6E-E92A3C0EA35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9767"/>
          <a:stretch>
            <a:fillRect/>
          </a:stretch>
        </p:blipFill>
        <p:spPr>
          <a:xfrm>
            <a:off x="2555875" y="1628775"/>
            <a:ext cx="3551238" cy="4811713"/>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76" name="Picture 16" descr="bla2">
            <a:extLst>
              <a:ext uri="{FF2B5EF4-FFF2-40B4-BE49-F238E27FC236}">
                <a16:creationId xmlns:a16="http://schemas.microsoft.com/office/drawing/2014/main" id="{B3D88BBC-F0AE-1546-B939-4077A7BCA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6350" y="1484313"/>
            <a:ext cx="3779838"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Rectangle 2">
            <a:extLst>
              <a:ext uri="{FF2B5EF4-FFF2-40B4-BE49-F238E27FC236}">
                <a16:creationId xmlns:a16="http://schemas.microsoft.com/office/drawing/2014/main" id="{B77C1699-7252-5240-9BE8-253C11F23A34}"/>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bouwwijze – Water</a:t>
            </a:r>
          </a:p>
        </p:txBody>
      </p:sp>
      <p:sp>
        <p:nvSpPr>
          <p:cNvPr id="15364" name="Rectangle 4">
            <a:extLst>
              <a:ext uri="{FF2B5EF4-FFF2-40B4-BE49-F238E27FC236}">
                <a16:creationId xmlns:a16="http://schemas.microsoft.com/office/drawing/2014/main" id="{30EB2551-DE4D-6546-BFC8-E4D5F15EE98B}"/>
              </a:ext>
            </a:extLst>
          </p:cNvPr>
          <p:cNvSpPr>
            <a:spLocks noGrp="1" noChangeArrowheads="1"/>
          </p:cNvSpPr>
          <p:nvPr>
            <p:ph type="body" sz="half" idx="1"/>
          </p:nvPr>
        </p:nvSpPr>
        <p:spPr>
          <a:xfrm>
            <a:off x="457200" y="1412875"/>
            <a:ext cx="3251200" cy="4714875"/>
          </a:xfrm>
        </p:spPr>
        <p:txBody>
          <a:bodyPr/>
          <a:lstStyle/>
          <a:p>
            <a:pPr>
              <a:buFont typeface="Wingdings" pitchFamily="2" charset="2"/>
              <a:buNone/>
            </a:pPr>
            <a:r>
              <a:rPr lang="en-GB" altLang="en-US" sz="2400" b="1">
                <a:ea typeface="ＭＳ Ｐゴシック" panose="020B0600070205080204" pitchFamily="34" charset="-128"/>
              </a:rPr>
              <a:t>Onderslag</a:t>
            </a:r>
          </a:p>
          <a:p>
            <a:r>
              <a:rPr lang="en-GB" altLang="en-US" sz="2400">
                <a:ea typeface="ＭＳ Ｐゴシック" panose="020B0600070205080204" pitchFamily="34" charset="-128"/>
              </a:rPr>
              <a:t>Bij weinig verval, maar snel stromend water.</a:t>
            </a:r>
          </a:p>
          <a:p>
            <a:r>
              <a:rPr lang="en-GB" altLang="en-US" sz="2400">
                <a:ea typeface="ＭＳ Ｐゴシック" panose="020B0600070205080204" pitchFamily="34" charset="-128"/>
              </a:rPr>
              <a:t>Rad heeft schoepen</a:t>
            </a:r>
          </a:p>
          <a:p>
            <a:r>
              <a:rPr lang="en-GB" altLang="en-US" sz="2400">
                <a:ea typeface="ＭＳ Ｐゴシック" panose="020B0600070205080204" pitchFamily="34" charset="-128"/>
              </a:rPr>
              <a:t>Groot en smal rad</a:t>
            </a:r>
          </a:p>
          <a:p>
            <a:endParaRPr lang="en-GB" altLang="en-US" sz="2400">
              <a:ea typeface="ＭＳ Ｐゴシック" panose="020B0600070205080204" pitchFamily="34" charset="-128"/>
            </a:endParaRPr>
          </a:p>
        </p:txBody>
      </p:sp>
      <p:sp>
        <p:nvSpPr>
          <p:cNvPr id="15375" name="Text Box 15">
            <a:extLst>
              <a:ext uri="{FF2B5EF4-FFF2-40B4-BE49-F238E27FC236}">
                <a16:creationId xmlns:a16="http://schemas.microsoft.com/office/drawing/2014/main" id="{5B3750C0-45B5-7749-BAA7-BEC7CED0255A}"/>
              </a:ext>
            </a:extLst>
          </p:cNvPr>
          <p:cNvSpPr txBox="1">
            <a:spLocks noChangeArrowheads="1"/>
          </p:cNvSpPr>
          <p:nvPr/>
        </p:nvSpPr>
        <p:spPr bwMode="auto">
          <a:xfrm>
            <a:off x="4140200" y="6092825"/>
            <a:ext cx="3194050" cy="366713"/>
          </a:xfrm>
          <a:prstGeom prst="rect">
            <a:avLst/>
          </a:prstGeom>
          <a:solidFill>
            <a:srgbClr val="1C9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spcBef>
                <a:spcPct val="0"/>
              </a:spcBef>
              <a:buClrTx/>
              <a:buSzTx/>
              <a:buFontTx/>
              <a:buNone/>
            </a:pPr>
            <a:r>
              <a:rPr lang="en-GB" altLang="en-US" sz="1800" b="1">
                <a:solidFill>
                  <a:schemeClr val="bg1"/>
                </a:solidFill>
                <a:latin typeface="Arial" panose="020B0604020202020204" pitchFamily="34" charset="0"/>
              </a:rPr>
              <a:t>Laermolen, Hoogstraten (B)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fade">
                                      <p:cBhvr>
                                        <p:cTn id="7" dur="1000"/>
                                        <p:tgtEl>
                                          <p:spTgt spid="15364">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15376"/>
                                        </p:tgtEl>
                                        <p:attrNameLst>
                                          <p:attrName>style.visibility</p:attrName>
                                        </p:attrNameLst>
                                      </p:cBhvr>
                                      <p:to>
                                        <p:strVal val="visible"/>
                                      </p:to>
                                    </p:set>
                                    <p:anim calcmode="lin" valueType="num">
                                      <p:cBhvr additive="base">
                                        <p:cTn id="10" dur="500" fill="hold"/>
                                        <p:tgtEl>
                                          <p:spTgt spid="15376"/>
                                        </p:tgtEl>
                                        <p:attrNameLst>
                                          <p:attrName>ppt_x</p:attrName>
                                        </p:attrNameLst>
                                      </p:cBhvr>
                                      <p:tavLst>
                                        <p:tav tm="0">
                                          <p:val>
                                            <p:strVal val="#ppt_x"/>
                                          </p:val>
                                        </p:tav>
                                        <p:tav tm="100000">
                                          <p:val>
                                            <p:strVal val="#ppt_x"/>
                                          </p:val>
                                        </p:tav>
                                      </p:tavLst>
                                    </p:anim>
                                    <p:anim calcmode="lin" valueType="num">
                                      <p:cBhvr additive="base">
                                        <p:cTn id="11" dur="500" fill="hold"/>
                                        <p:tgtEl>
                                          <p:spTgt spid="15376"/>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5375"/>
                                        </p:tgtEl>
                                        <p:attrNameLst>
                                          <p:attrName>style.visibility</p:attrName>
                                        </p:attrNameLst>
                                      </p:cBhvr>
                                      <p:to>
                                        <p:strVal val="visible"/>
                                      </p:to>
                                    </p:set>
                                    <p:anim calcmode="lin" valueType="num">
                                      <p:cBhvr additive="base">
                                        <p:cTn id="14" dur="500" fill="hold"/>
                                        <p:tgtEl>
                                          <p:spTgt spid="15375"/>
                                        </p:tgtEl>
                                        <p:attrNameLst>
                                          <p:attrName>ppt_x</p:attrName>
                                        </p:attrNameLst>
                                      </p:cBhvr>
                                      <p:tavLst>
                                        <p:tav tm="0">
                                          <p:val>
                                            <p:strVal val="#ppt_x"/>
                                          </p:val>
                                        </p:tav>
                                        <p:tav tm="100000">
                                          <p:val>
                                            <p:strVal val="#ppt_x"/>
                                          </p:val>
                                        </p:tav>
                                      </p:tavLst>
                                    </p:anim>
                                    <p:anim calcmode="lin" valueType="num">
                                      <p:cBhvr additive="base">
                                        <p:cTn id="15" dur="500" fill="hold"/>
                                        <p:tgtEl>
                                          <p:spTgt spid="15375"/>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364">
                                            <p:txEl>
                                              <p:pRg st="1" end="1"/>
                                            </p:txEl>
                                          </p:spTgt>
                                        </p:tgtEl>
                                        <p:attrNameLst>
                                          <p:attrName>style.visibility</p:attrName>
                                        </p:attrNameLst>
                                      </p:cBhvr>
                                      <p:to>
                                        <p:strVal val="visible"/>
                                      </p:to>
                                    </p:set>
                                    <p:animEffect transition="in" filter="fade">
                                      <p:cBhvr>
                                        <p:cTn id="20" dur="1000"/>
                                        <p:tgtEl>
                                          <p:spTgt spid="15364">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364">
                                            <p:txEl>
                                              <p:pRg st="2" end="2"/>
                                            </p:txEl>
                                          </p:spTgt>
                                        </p:tgtEl>
                                        <p:attrNameLst>
                                          <p:attrName>style.visibility</p:attrName>
                                        </p:attrNameLst>
                                      </p:cBhvr>
                                      <p:to>
                                        <p:strVal val="visible"/>
                                      </p:to>
                                    </p:set>
                                    <p:animEffect transition="in" filter="fade">
                                      <p:cBhvr>
                                        <p:cTn id="25" dur="1000"/>
                                        <p:tgtEl>
                                          <p:spTgt spid="15364">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364">
                                            <p:txEl>
                                              <p:pRg st="3" end="3"/>
                                            </p:txEl>
                                          </p:spTgt>
                                        </p:tgtEl>
                                        <p:attrNameLst>
                                          <p:attrName>style.visibility</p:attrName>
                                        </p:attrNameLst>
                                      </p:cBhvr>
                                      <p:to>
                                        <p:strVal val="visible"/>
                                      </p:to>
                                    </p:set>
                                    <p:animEffect transition="in" filter="fade">
                                      <p:cBhvr>
                                        <p:cTn id="30" dur="1000"/>
                                        <p:tgtEl>
                                          <p:spTgt spid="1536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p"/>
      <p:bldP spid="15375"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5000" name="Picture 8" descr="turbine">
            <a:extLst>
              <a:ext uri="{FF2B5EF4-FFF2-40B4-BE49-F238E27FC236}">
                <a16:creationId xmlns:a16="http://schemas.microsoft.com/office/drawing/2014/main" id="{7736574F-E1BD-1C4F-91AC-BF8A18CF51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513" y="1484313"/>
            <a:ext cx="3779837"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1" name="Text Box 9">
            <a:extLst>
              <a:ext uri="{FF2B5EF4-FFF2-40B4-BE49-F238E27FC236}">
                <a16:creationId xmlns:a16="http://schemas.microsoft.com/office/drawing/2014/main" id="{7E65C9C3-F25B-564A-9282-BAA20DDD6268}"/>
              </a:ext>
            </a:extLst>
          </p:cNvPr>
          <p:cNvSpPr txBox="1">
            <a:spLocks noChangeArrowheads="1"/>
          </p:cNvSpPr>
          <p:nvPr/>
        </p:nvSpPr>
        <p:spPr bwMode="auto">
          <a:xfrm>
            <a:off x="4732338" y="6113463"/>
            <a:ext cx="1009650" cy="366712"/>
          </a:xfrm>
          <a:prstGeom prst="rect">
            <a:avLst/>
          </a:prstGeom>
          <a:solidFill>
            <a:srgbClr val="1C9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spcBef>
                <a:spcPct val="0"/>
              </a:spcBef>
              <a:buClrTx/>
              <a:buSzTx/>
              <a:buFontTx/>
              <a:buNone/>
            </a:pPr>
            <a:r>
              <a:rPr lang="en-GB" altLang="en-US" sz="1800" b="1">
                <a:solidFill>
                  <a:schemeClr val="bg1"/>
                </a:solidFill>
                <a:latin typeface="Arial" panose="020B0604020202020204" pitchFamily="34" charset="0"/>
              </a:rPr>
              <a:t>Gifhorn</a:t>
            </a:r>
          </a:p>
        </p:txBody>
      </p:sp>
      <p:sp>
        <p:nvSpPr>
          <p:cNvPr id="90115" name="Rectangle 2">
            <a:extLst>
              <a:ext uri="{FF2B5EF4-FFF2-40B4-BE49-F238E27FC236}">
                <a16:creationId xmlns:a16="http://schemas.microsoft.com/office/drawing/2014/main" id="{D5533A94-F9F9-BA4D-9083-B24D73B05C8F}"/>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type – Water</a:t>
            </a:r>
          </a:p>
        </p:txBody>
      </p:sp>
      <p:sp>
        <p:nvSpPr>
          <p:cNvPr id="84995" name="Rectangle 3">
            <a:extLst>
              <a:ext uri="{FF2B5EF4-FFF2-40B4-BE49-F238E27FC236}">
                <a16:creationId xmlns:a16="http://schemas.microsoft.com/office/drawing/2014/main" id="{5FC1DCAD-3D93-B145-A427-D690790F3C71}"/>
              </a:ext>
            </a:extLst>
          </p:cNvPr>
          <p:cNvSpPr>
            <a:spLocks noGrp="1" noChangeArrowheads="1"/>
          </p:cNvSpPr>
          <p:nvPr>
            <p:ph type="body" sz="half" idx="1"/>
          </p:nvPr>
        </p:nvSpPr>
        <p:spPr>
          <a:xfrm>
            <a:off x="457200" y="1412875"/>
            <a:ext cx="3827463" cy="4714875"/>
          </a:xfrm>
        </p:spPr>
        <p:txBody>
          <a:bodyPr/>
          <a:lstStyle/>
          <a:p>
            <a:pPr>
              <a:buFont typeface="Wingdings" pitchFamily="2" charset="2"/>
              <a:buNone/>
            </a:pPr>
            <a:r>
              <a:rPr lang="en-GB" altLang="en-US" sz="2400" b="1">
                <a:ea typeface="ＭＳ Ｐゴシック" panose="020B0600070205080204" pitchFamily="34" charset="-128"/>
              </a:rPr>
              <a:t>Horizontaal waterwiel</a:t>
            </a:r>
          </a:p>
          <a:p>
            <a:r>
              <a:rPr lang="en-GB" altLang="en-US" sz="2400">
                <a:ea typeface="ＭＳ Ｐゴシック" panose="020B0600070205080204" pitchFamily="34" charset="-128"/>
              </a:rPr>
              <a:t>Groot verval, weinig water</a:t>
            </a:r>
          </a:p>
          <a:p>
            <a:r>
              <a:rPr lang="en-GB" altLang="en-US" sz="2400">
                <a:ea typeface="ＭＳ Ｐゴシック" panose="020B0600070205080204" pitchFamily="34" charset="-128"/>
              </a:rPr>
              <a:t>Meestal in berggebieden</a:t>
            </a:r>
          </a:p>
          <a:p>
            <a:r>
              <a:rPr lang="en-GB" altLang="en-US" sz="2400">
                <a:ea typeface="ＭＳ Ｐゴシック" panose="020B0600070205080204" pitchFamily="34" charset="-128"/>
              </a:rPr>
              <a:t>Verticale spil</a:t>
            </a:r>
          </a:p>
          <a:p>
            <a:r>
              <a:rPr lang="en-GB" altLang="en-US" sz="2400">
                <a:ea typeface="ＭＳ Ｐゴシック" panose="020B0600070205080204" pitchFamily="34" charset="-128"/>
              </a:rPr>
              <a:t>Mogelijk stenen watertoren om druk op te bouwen</a:t>
            </a:r>
          </a:p>
          <a:p>
            <a:r>
              <a:rPr lang="en-GB" altLang="en-US" sz="2400">
                <a:ea typeface="ＭＳ Ｐゴシック" panose="020B0600070205080204" pitchFamily="34" charset="-128"/>
              </a:rPr>
              <a:t>Steen wordt meestal direct aangedreven</a:t>
            </a:r>
          </a:p>
          <a:p>
            <a:pPr>
              <a:buFont typeface="Wingdings" pitchFamily="2" charset="2"/>
              <a:buNone/>
            </a:pPr>
            <a:endParaRPr lang="en-GB" altLang="en-US" sz="2400">
              <a:ea typeface="ＭＳ Ｐゴシック" panose="020B0600070205080204" pitchFamily="34" charset="-128"/>
            </a:endParaRPr>
          </a:p>
          <a:p>
            <a:pPr>
              <a:buFont typeface="Wingdings" pitchFamily="2" charset="2"/>
              <a:buNone/>
            </a:pPr>
            <a:endParaRPr lang="en-GB" altLang="en-US" sz="2400">
              <a:ea typeface="ＭＳ Ｐゴシック" panose="020B0600070205080204" pitchFamily="34" charset="-128"/>
            </a:endParaRPr>
          </a:p>
        </p:txBody>
      </p:sp>
      <p:pic>
        <p:nvPicPr>
          <p:cNvPr id="16393" name="Picture 9" descr="Penha Garcia - watermills, upper mill, inside the mill, water wheel, detail by Quistnix!.">
            <a:extLst>
              <a:ext uri="{FF2B5EF4-FFF2-40B4-BE49-F238E27FC236}">
                <a16:creationId xmlns:a16="http://schemas.microsoft.com/office/drawing/2014/main" id="{6C5D7CA1-9FCA-EA44-A544-9094D7840A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1484313"/>
            <a:ext cx="3357562"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2" descr="Penha Garcia - watermills, lower mill, water wheel in operation by Quistnix!.">
            <a:extLst>
              <a:ext uri="{FF2B5EF4-FFF2-40B4-BE49-F238E27FC236}">
                <a16:creationId xmlns:a16="http://schemas.microsoft.com/office/drawing/2014/main" id="{F89A35FD-E8FE-C54B-9127-B01B1D1F7F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1484313"/>
            <a:ext cx="3357562"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9">
            <a:extLst>
              <a:ext uri="{FF2B5EF4-FFF2-40B4-BE49-F238E27FC236}">
                <a16:creationId xmlns:a16="http://schemas.microsoft.com/office/drawing/2014/main" id="{BB9D1DF2-5997-3D4B-944C-B4B3EE02A882}"/>
              </a:ext>
            </a:extLst>
          </p:cNvPr>
          <p:cNvSpPr txBox="1">
            <a:spLocks noChangeArrowheads="1"/>
          </p:cNvSpPr>
          <p:nvPr/>
        </p:nvSpPr>
        <p:spPr bwMode="auto">
          <a:xfrm>
            <a:off x="5219700" y="6308725"/>
            <a:ext cx="2698750" cy="366713"/>
          </a:xfrm>
          <a:prstGeom prst="rect">
            <a:avLst/>
          </a:prstGeom>
          <a:solidFill>
            <a:srgbClr val="1C9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spcBef>
                <a:spcPct val="0"/>
              </a:spcBef>
              <a:buClrTx/>
              <a:buSzTx/>
              <a:buFontTx/>
              <a:buNone/>
            </a:pPr>
            <a:r>
              <a:rPr lang="en-GB" altLang="en-US" sz="1800" b="1">
                <a:solidFill>
                  <a:schemeClr val="bg1"/>
                </a:solidFill>
                <a:latin typeface="Arial" panose="020B0604020202020204" pitchFamily="34" charset="0"/>
              </a:rPr>
              <a:t>Penha Garcia, Portugal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Effect transition="in" filter="fade">
                                      <p:cBhvr>
                                        <p:cTn id="7" dur="1000"/>
                                        <p:tgtEl>
                                          <p:spTgt spid="84995">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85000"/>
                                        </p:tgtEl>
                                        <p:attrNameLst>
                                          <p:attrName>style.visibility</p:attrName>
                                        </p:attrNameLst>
                                      </p:cBhvr>
                                      <p:to>
                                        <p:strVal val="visible"/>
                                      </p:to>
                                    </p:set>
                                    <p:anim calcmode="lin" valueType="num">
                                      <p:cBhvr additive="base">
                                        <p:cTn id="10" dur="500" fill="hold"/>
                                        <p:tgtEl>
                                          <p:spTgt spid="85000"/>
                                        </p:tgtEl>
                                        <p:attrNameLst>
                                          <p:attrName>ppt_x</p:attrName>
                                        </p:attrNameLst>
                                      </p:cBhvr>
                                      <p:tavLst>
                                        <p:tav tm="0">
                                          <p:val>
                                            <p:strVal val="#ppt_x"/>
                                          </p:val>
                                        </p:tav>
                                        <p:tav tm="100000">
                                          <p:val>
                                            <p:strVal val="#ppt_x"/>
                                          </p:val>
                                        </p:tav>
                                      </p:tavLst>
                                    </p:anim>
                                    <p:anim calcmode="lin" valueType="num">
                                      <p:cBhvr additive="base">
                                        <p:cTn id="11" dur="500" fill="hold"/>
                                        <p:tgtEl>
                                          <p:spTgt spid="85000"/>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85001"/>
                                        </p:tgtEl>
                                        <p:attrNameLst>
                                          <p:attrName>style.visibility</p:attrName>
                                        </p:attrNameLst>
                                      </p:cBhvr>
                                      <p:to>
                                        <p:strVal val="visible"/>
                                      </p:to>
                                    </p:set>
                                    <p:anim calcmode="lin" valueType="num">
                                      <p:cBhvr additive="base">
                                        <p:cTn id="14" dur="500" fill="hold"/>
                                        <p:tgtEl>
                                          <p:spTgt spid="85001"/>
                                        </p:tgtEl>
                                        <p:attrNameLst>
                                          <p:attrName>ppt_x</p:attrName>
                                        </p:attrNameLst>
                                      </p:cBhvr>
                                      <p:tavLst>
                                        <p:tav tm="0">
                                          <p:val>
                                            <p:strVal val="#ppt_x"/>
                                          </p:val>
                                        </p:tav>
                                        <p:tav tm="100000">
                                          <p:val>
                                            <p:strVal val="#ppt_x"/>
                                          </p:val>
                                        </p:tav>
                                      </p:tavLst>
                                    </p:anim>
                                    <p:anim calcmode="lin" valueType="num">
                                      <p:cBhvr additive="base">
                                        <p:cTn id="15" dur="500" fill="hold"/>
                                        <p:tgtEl>
                                          <p:spTgt spid="85001"/>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xit" presetSubtype="1" fill="hold" nodeType="clickEffect">
                                  <p:stCondLst>
                                    <p:cond delay="0"/>
                                  </p:stCondLst>
                                  <p:childTnLst>
                                    <p:anim calcmode="lin" valueType="num">
                                      <p:cBhvr additive="base">
                                        <p:cTn id="19" dur="500"/>
                                        <p:tgtEl>
                                          <p:spTgt spid="85000"/>
                                        </p:tgtEl>
                                        <p:attrNameLst>
                                          <p:attrName>ppt_x</p:attrName>
                                        </p:attrNameLst>
                                      </p:cBhvr>
                                      <p:tavLst>
                                        <p:tav tm="0">
                                          <p:val>
                                            <p:strVal val="ppt_x"/>
                                          </p:val>
                                        </p:tav>
                                        <p:tav tm="100000">
                                          <p:val>
                                            <p:strVal val="ppt_x"/>
                                          </p:val>
                                        </p:tav>
                                      </p:tavLst>
                                    </p:anim>
                                    <p:anim calcmode="lin" valueType="num">
                                      <p:cBhvr additive="base">
                                        <p:cTn id="20" dur="500"/>
                                        <p:tgtEl>
                                          <p:spTgt spid="85000"/>
                                        </p:tgtEl>
                                        <p:attrNameLst>
                                          <p:attrName>ppt_y</p:attrName>
                                        </p:attrNameLst>
                                      </p:cBhvr>
                                      <p:tavLst>
                                        <p:tav tm="0">
                                          <p:val>
                                            <p:strVal val="ppt_y"/>
                                          </p:val>
                                        </p:tav>
                                        <p:tav tm="100000">
                                          <p:val>
                                            <p:strVal val="0-ppt_h/2"/>
                                          </p:val>
                                        </p:tav>
                                      </p:tavLst>
                                    </p:anim>
                                    <p:set>
                                      <p:cBhvr>
                                        <p:cTn id="21" dur="1" fill="hold">
                                          <p:stCondLst>
                                            <p:cond delay="499"/>
                                          </p:stCondLst>
                                        </p:cTn>
                                        <p:tgtEl>
                                          <p:spTgt spid="85000"/>
                                        </p:tgtEl>
                                        <p:attrNameLst>
                                          <p:attrName>style.visibility</p:attrName>
                                        </p:attrNameLst>
                                      </p:cBhvr>
                                      <p:to>
                                        <p:strVal val="hidden"/>
                                      </p:to>
                                    </p:set>
                                  </p:childTnLst>
                                </p:cTn>
                              </p:par>
                              <p:par>
                                <p:cTn id="22" presetID="2" presetClass="exit" presetSubtype="1" fill="hold" grpId="1" nodeType="withEffect">
                                  <p:stCondLst>
                                    <p:cond delay="0"/>
                                  </p:stCondLst>
                                  <p:childTnLst>
                                    <p:anim calcmode="lin" valueType="num">
                                      <p:cBhvr additive="base">
                                        <p:cTn id="23" dur="500"/>
                                        <p:tgtEl>
                                          <p:spTgt spid="85001"/>
                                        </p:tgtEl>
                                        <p:attrNameLst>
                                          <p:attrName>ppt_x</p:attrName>
                                        </p:attrNameLst>
                                      </p:cBhvr>
                                      <p:tavLst>
                                        <p:tav tm="0">
                                          <p:val>
                                            <p:strVal val="ppt_x"/>
                                          </p:val>
                                        </p:tav>
                                        <p:tav tm="100000">
                                          <p:val>
                                            <p:strVal val="ppt_x"/>
                                          </p:val>
                                        </p:tav>
                                      </p:tavLst>
                                    </p:anim>
                                    <p:anim calcmode="lin" valueType="num">
                                      <p:cBhvr additive="base">
                                        <p:cTn id="24" dur="500"/>
                                        <p:tgtEl>
                                          <p:spTgt spid="85001"/>
                                        </p:tgtEl>
                                        <p:attrNameLst>
                                          <p:attrName>ppt_y</p:attrName>
                                        </p:attrNameLst>
                                      </p:cBhvr>
                                      <p:tavLst>
                                        <p:tav tm="0">
                                          <p:val>
                                            <p:strVal val="ppt_y"/>
                                          </p:val>
                                        </p:tav>
                                        <p:tav tm="100000">
                                          <p:val>
                                            <p:strVal val="0-ppt_h/2"/>
                                          </p:val>
                                        </p:tav>
                                      </p:tavLst>
                                    </p:anim>
                                    <p:set>
                                      <p:cBhvr>
                                        <p:cTn id="25" dur="1" fill="hold">
                                          <p:stCondLst>
                                            <p:cond delay="499"/>
                                          </p:stCondLst>
                                        </p:cTn>
                                        <p:tgtEl>
                                          <p:spTgt spid="85001"/>
                                        </p:tgtEl>
                                        <p:attrNameLst>
                                          <p:attrName>style.visibility</p:attrName>
                                        </p:attrNameLst>
                                      </p:cBhvr>
                                      <p:to>
                                        <p:strVal val="hidden"/>
                                      </p:to>
                                    </p:set>
                                  </p:childTnLst>
                                </p:cTn>
                              </p:par>
                              <p:par>
                                <p:cTn id="26" presetID="2" presetClass="entr" presetSubtype="4" fill="hold" nodeType="withEffect">
                                  <p:stCondLst>
                                    <p:cond delay="0"/>
                                  </p:stCondLst>
                                  <p:childTnLst>
                                    <p:set>
                                      <p:cBhvr>
                                        <p:cTn id="27" dur="1" fill="hold">
                                          <p:stCondLst>
                                            <p:cond delay="0"/>
                                          </p:stCondLst>
                                        </p:cTn>
                                        <p:tgtEl>
                                          <p:spTgt spid="16393"/>
                                        </p:tgtEl>
                                        <p:attrNameLst>
                                          <p:attrName>style.visibility</p:attrName>
                                        </p:attrNameLst>
                                      </p:cBhvr>
                                      <p:to>
                                        <p:strVal val="visible"/>
                                      </p:to>
                                    </p:set>
                                    <p:anim calcmode="lin" valueType="num">
                                      <p:cBhvr additive="base">
                                        <p:cTn id="28" dur="500" fill="hold"/>
                                        <p:tgtEl>
                                          <p:spTgt spid="16393"/>
                                        </p:tgtEl>
                                        <p:attrNameLst>
                                          <p:attrName>ppt_x</p:attrName>
                                        </p:attrNameLst>
                                      </p:cBhvr>
                                      <p:tavLst>
                                        <p:tav tm="0">
                                          <p:val>
                                            <p:strVal val="#ppt_x"/>
                                          </p:val>
                                        </p:tav>
                                        <p:tav tm="100000">
                                          <p:val>
                                            <p:strVal val="#ppt_x"/>
                                          </p:val>
                                        </p:tav>
                                      </p:tavLst>
                                    </p:anim>
                                    <p:anim calcmode="lin" valueType="num">
                                      <p:cBhvr additive="base">
                                        <p:cTn id="29" dur="500" fill="hold"/>
                                        <p:tgtEl>
                                          <p:spTgt spid="1639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4995">
                                            <p:txEl>
                                              <p:pRg st="1" end="1"/>
                                            </p:txEl>
                                          </p:spTgt>
                                        </p:tgtEl>
                                        <p:attrNameLst>
                                          <p:attrName>style.visibility</p:attrName>
                                        </p:attrNameLst>
                                      </p:cBhvr>
                                      <p:to>
                                        <p:strVal val="visible"/>
                                      </p:to>
                                    </p:set>
                                    <p:animEffect transition="in" filter="fade">
                                      <p:cBhvr>
                                        <p:cTn id="38" dur="1000"/>
                                        <p:tgtEl>
                                          <p:spTgt spid="84995">
                                            <p:txEl>
                                              <p:pRg st="1" end="1"/>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4995">
                                            <p:txEl>
                                              <p:pRg st="2" end="2"/>
                                            </p:txEl>
                                          </p:spTgt>
                                        </p:tgtEl>
                                        <p:attrNameLst>
                                          <p:attrName>style.visibility</p:attrName>
                                        </p:attrNameLst>
                                      </p:cBhvr>
                                      <p:to>
                                        <p:strVal val="visible"/>
                                      </p:to>
                                    </p:set>
                                    <p:animEffect transition="in" filter="fade">
                                      <p:cBhvr>
                                        <p:cTn id="43" dur="1000"/>
                                        <p:tgtEl>
                                          <p:spTgt spid="84995">
                                            <p:txEl>
                                              <p:pRg st="2" end="2"/>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4995">
                                            <p:txEl>
                                              <p:pRg st="3" end="3"/>
                                            </p:txEl>
                                          </p:spTgt>
                                        </p:tgtEl>
                                        <p:attrNameLst>
                                          <p:attrName>style.visibility</p:attrName>
                                        </p:attrNameLst>
                                      </p:cBhvr>
                                      <p:to>
                                        <p:strVal val="visible"/>
                                      </p:to>
                                    </p:set>
                                    <p:animEffect transition="in" filter="fade">
                                      <p:cBhvr>
                                        <p:cTn id="48" dur="1000"/>
                                        <p:tgtEl>
                                          <p:spTgt spid="84995">
                                            <p:txEl>
                                              <p:pRg st="3" end="3"/>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4995">
                                            <p:txEl>
                                              <p:pRg st="4" end="4"/>
                                            </p:txEl>
                                          </p:spTgt>
                                        </p:tgtEl>
                                        <p:attrNameLst>
                                          <p:attrName>style.visibility</p:attrName>
                                        </p:attrNameLst>
                                      </p:cBhvr>
                                      <p:to>
                                        <p:strVal val="visible"/>
                                      </p:to>
                                    </p:set>
                                    <p:animEffect transition="in" filter="fade">
                                      <p:cBhvr>
                                        <p:cTn id="53" dur="1000"/>
                                        <p:tgtEl>
                                          <p:spTgt spid="84995">
                                            <p:txEl>
                                              <p:pRg st="4" end="4"/>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4995">
                                            <p:txEl>
                                              <p:pRg st="5" end="5"/>
                                            </p:txEl>
                                          </p:spTgt>
                                        </p:tgtEl>
                                        <p:attrNameLst>
                                          <p:attrName>style.visibility</p:attrName>
                                        </p:attrNameLst>
                                      </p:cBhvr>
                                      <p:to>
                                        <p:strVal val="visible"/>
                                      </p:to>
                                    </p:set>
                                    <p:animEffect transition="in" filter="fade">
                                      <p:cBhvr>
                                        <p:cTn id="58" dur="1000"/>
                                        <p:tgtEl>
                                          <p:spTgt spid="84995">
                                            <p:txEl>
                                              <p:pRg st="5" end="5"/>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xit" presetSubtype="1" fill="hold" nodeType="clickEffect">
                                  <p:stCondLst>
                                    <p:cond delay="0"/>
                                  </p:stCondLst>
                                  <p:childTnLst>
                                    <p:anim calcmode="lin" valueType="num">
                                      <p:cBhvr additive="base">
                                        <p:cTn id="62" dur="500"/>
                                        <p:tgtEl>
                                          <p:spTgt spid="16393"/>
                                        </p:tgtEl>
                                        <p:attrNameLst>
                                          <p:attrName>ppt_x</p:attrName>
                                        </p:attrNameLst>
                                      </p:cBhvr>
                                      <p:tavLst>
                                        <p:tav tm="0">
                                          <p:val>
                                            <p:strVal val="ppt_x"/>
                                          </p:val>
                                        </p:tav>
                                        <p:tav tm="100000">
                                          <p:val>
                                            <p:strVal val="ppt_x"/>
                                          </p:val>
                                        </p:tav>
                                      </p:tavLst>
                                    </p:anim>
                                    <p:anim calcmode="lin" valueType="num">
                                      <p:cBhvr additive="base">
                                        <p:cTn id="63" dur="500"/>
                                        <p:tgtEl>
                                          <p:spTgt spid="16393"/>
                                        </p:tgtEl>
                                        <p:attrNameLst>
                                          <p:attrName>ppt_y</p:attrName>
                                        </p:attrNameLst>
                                      </p:cBhvr>
                                      <p:tavLst>
                                        <p:tav tm="0">
                                          <p:val>
                                            <p:strVal val="ppt_y"/>
                                          </p:val>
                                        </p:tav>
                                        <p:tav tm="100000">
                                          <p:val>
                                            <p:strVal val="0-ppt_h/2"/>
                                          </p:val>
                                        </p:tav>
                                      </p:tavLst>
                                    </p:anim>
                                    <p:set>
                                      <p:cBhvr>
                                        <p:cTn id="64" dur="1" fill="hold">
                                          <p:stCondLst>
                                            <p:cond delay="499"/>
                                          </p:stCondLst>
                                        </p:cTn>
                                        <p:tgtEl>
                                          <p:spTgt spid="16393"/>
                                        </p:tgtEl>
                                        <p:attrNameLst>
                                          <p:attrName>style.visibility</p:attrName>
                                        </p:attrNameLst>
                                      </p:cBhvr>
                                      <p:to>
                                        <p:strVal val="hidden"/>
                                      </p:to>
                                    </p:set>
                                  </p:childTnLst>
                                </p:cTn>
                              </p:par>
                              <p:par>
                                <p:cTn id="65" presetID="2" presetClass="entr" presetSubtype="4" fill="hold" nodeType="withEffect">
                                  <p:stCondLst>
                                    <p:cond delay="0"/>
                                  </p:stCondLst>
                                  <p:childTnLst>
                                    <p:set>
                                      <p:cBhvr>
                                        <p:cTn id="66" dur="1" fill="hold">
                                          <p:stCondLst>
                                            <p:cond delay="0"/>
                                          </p:stCondLst>
                                        </p:cTn>
                                        <p:tgtEl>
                                          <p:spTgt spid="16396"/>
                                        </p:tgtEl>
                                        <p:attrNameLst>
                                          <p:attrName>style.visibility</p:attrName>
                                        </p:attrNameLst>
                                      </p:cBhvr>
                                      <p:to>
                                        <p:strVal val="visible"/>
                                      </p:to>
                                    </p:set>
                                    <p:anim calcmode="lin" valueType="num">
                                      <p:cBhvr additive="base">
                                        <p:cTn id="67" dur="500" fill="hold"/>
                                        <p:tgtEl>
                                          <p:spTgt spid="16396"/>
                                        </p:tgtEl>
                                        <p:attrNameLst>
                                          <p:attrName>ppt_x</p:attrName>
                                        </p:attrNameLst>
                                      </p:cBhvr>
                                      <p:tavLst>
                                        <p:tav tm="0">
                                          <p:val>
                                            <p:strVal val="#ppt_x"/>
                                          </p:val>
                                        </p:tav>
                                        <p:tav tm="100000">
                                          <p:val>
                                            <p:strVal val="#ppt_x"/>
                                          </p:val>
                                        </p:tav>
                                      </p:tavLst>
                                    </p:anim>
                                    <p:anim calcmode="lin" valueType="num">
                                      <p:cBhvr additive="base">
                                        <p:cTn id="68" dur="500" fill="hold"/>
                                        <p:tgtEl>
                                          <p:spTgt spid="163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1" grpId="0" animBg="1"/>
      <p:bldP spid="85001" grpId="1" animBg="1"/>
      <p:bldP spid="84995" grpId="0" build="p"/>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418" name="Picture 10" descr="File:Francis Turbine complete.jpg">
            <a:hlinkClick r:id="rId3"/>
            <a:extLst>
              <a:ext uri="{FF2B5EF4-FFF2-40B4-BE49-F238E27FC236}">
                <a16:creationId xmlns:a16="http://schemas.microsoft.com/office/drawing/2014/main" id="{D28B2719-D468-314A-B0CF-054340B0BB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1773238"/>
            <a:ext cx="4343400"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5" descr="Pelton_wheel_turbine_in_Barcelona.jpg">
            <a:extLst>
              <a:ext uri="{FF2B5EF4-FFF2-40B4-BE49-F238E27FC236}">
                <a16:creationId xmlns:a16="http://schemas.microsoft.com/office/drawing/2014/main" id="{645E6F28-E410-C54B-B0CE-31D109C21BD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1484313"/>
            <a:ext cx="408305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8" descr="File:Pelton wheel (US Patent, October 1880).jpg">
            <a:hlinkClick r:id="rId6"/>
            <a:extLst>
              <a:ext uri="{FF2B5EF4-FFF2-40B4-BE49-F238E27FC236}">
                <a16:creationId xmlns:a16="http://schemas.microsoft.com/office/drawing/2014/main" id="{98FC6C8E-4566-AD42-812C-7EB3229287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1638" y="1628775"/>
            <a:ext cx="45878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5" name="Picture 13" descr="Water_turbine">
            <a:extLst>
              <a:ext uri="{FF2B5EF4-FFF2-40B4-BE49-F238E27FC236}">
                <a16:creationId xmlns:a16="http://schemas.microsoft.com/office/drawing/2014/main" id="{51E5D615-3FD6-7146-ACD1-1B593992E7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8150" y="1412875"/>
            <a:ext cx="4421188"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2" descr="File:Girante Francis.jpg">
            <a:hlinkClick r:id="rId9"/>
            <a:extLst>
              <a:ext uri="{FF2B5EF4-FFF2-40B4-BE49-F238E27FC236}">
                <a16:creationId xmlns:a16="http://schemas.microsoft.com/office/drawing/2014/main" id="{58A42B43-8BD3-0549-97B5-7C249D060ED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24300" y="1700213"/>
            <a:ext cx="5010150"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Rectangle 2">
            <a:extLst>
              <a:ext uri="{FF2B5EF4-FFF2-40B4-BE49-F238E27FC236}">
                <a16:creationId xmlns:a16="http://schemas.microsoft.com/office/drawing/2014/main" id="{BE3A2B25-340F-C442-A4A4-9DCBF7E7A93E}"/>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type – Water</a:t>
            </a:r>
          </a:p>
        </p:txBody>
      </p:sp>
      <p:sp>
        <p:nvSpPr>
          <p:cNvPr id="84995" name="Rectangle 3">
            <a:extLst>
              <a:ext uri="{FF2B5EF4-FFF2-40B4-BE49-F238E27FC236}">
                <a16:creationId xmlns:a16="http://schemas.microsoft.com/office/drawing/2014/main" id="{7B84FFB2-6370-DC43-9E49-287F4C6EF12E}"/>
              </a:ext>
            </a:extLst>
          </p:cNvPr>
          <p:cNvSpPr>
            <a:spLocks noGrp="1" noChangeArrowheads="1"/>
          </p:cNvSpPr>
          <p:nvPr>
            <p:ph type="body" sz="half" idx="1"/>
          </p:nvPr>
        </p:nvSpPr>
        <p:spPr>
          <a:xfrm>
            <a:off x="457200" y="1412875"/>
            <a:ext cx="3827463" cy="5184775"/>
          </a:xfrm>
        </p:spPr>
        <p:txBody>
          <a:bodyPr/>
          <a:lstStyle/>
          <a:p>
            <a:pPr>
              <a:buFont typeface="Wingdings" pitchFamily="2" charset="2"/>
              <a:buNone/>
            </a:pPr>
            <a:r>
              <a:rPr lang="en-GB" altLang="en-US" sz="2000" b="1">
                <a:ea typeface="ＭＳ Ｐゴシック" panose="020B0600070205080204" pitchFamily="34" charset="-128"/>
              </a:rPr>
              <a:t>Turbine</a:t>
            </a:r>
          </a:p>
          <a:p>
            <a:r>
              <a:rPr lang="en-GB" altLang="en-US" sz="2000">
                <a:ea typeface="ＭＳ Ｐゴシック" panose="020B0600070205080204" pitchFamily="34" charset="-128"/>
              </a:rPr>
              <a:t>Horizontale of verticale spil</a:t>
            </a:r>
          </a:p>
          <a:p>
            <a:r>
              <a:rPr lang="en-GB" altLang="en-US" sz="2000">
                <a:ea typeface="ＭＳ Ｐゴシック" panose="020B0600070205080204" pitchFamily="34" charset="-128"/>
              </a:rPr>
              <a:t>In ijzer uitgevoerd</a:t>
            </a:r>
          </a:p>
          <a:p>
            <a:r>
              <a:rPr lang="en-GB" altLang="en-US" sz="2000">
                <a:ea typeface="ＭＳ Ｐゴシック" panose="020B0600070205080204" pitchFamily="34" charset="-128"/>
              </a:rPr>
              <a:t>Vaak drukbehuizing</a:t>
            </a:r>
          </a:p>
          <a:p>
            <a:r>
              <a:rPr lang="en-GB" altLang="en-US" sz="2000">
                <a:ea typeface="ＭＳ Ｐゴシック" panose="020B0600070205080204" pitchFamily="34" charset="-128"/>
              </a:rPr>
              <a:t>Weinig van te zien, zit onder waterspiegel</a:t>
            </a:r>
          </a:p>
          <a:p>
            <a:r>
              <a:rPr lang="en-GB" altLang="en-US" sz="2000">
                <a:ea typeface="ＭＳ Ｐゴシック" panose="020B0600070205080204" pitchFamily="34" charset="-128"/>
              </a:rPr>
              <a:t>Verving vaak een waterrad in Limburg</a:t>
            </a:r>
          </a:p>
          <a:p>
            <a:r>
              <a:rPr lang="en-GB" altLang="en-US" sz="2000">
                <a:ea typeface="ＭＳ Ｐゴシック" panose="020B0600070205080204" pitchFamily="34" charset="-128"/>
              </a:rPr>
              <a:t>Soorten</a:t>
            </a:r>
          </a:p>
          <a:p>
            <a:pPr lvl="1"/>
            <a:r>
              <a:rPr lang="en-GB" altLang="en-US" sz="1800">
                <a:ea typeface="ＭＳ Ｐゴシック" panose="020B0600070205080204" pitchFamily="34" charset="-128"/>
              </a:rPr>
              <a:t>Impuls</a:t>
            </a:r>
          </a:p>
          <a:p>
            <a:pPr lvl="2"/>
            <a:r>
              <a:rPr lang="en-GB" altLang="en-US" sz="1800">
                <a:ea typeface="ＭＳ Ｐゴシック" panose="020B0600070205080204" pitchFamily="34" charset="-128"/>
              </a:rPr>
              <a:t>Pelton</a:t>
            </a:r>
          </a:p>
          <a:p>
            <a:pPr lvl="1"/>
            <a:r>
              <a:rPr lang="en-GB" altLang="en-US" sz="1800">
                <a:ea typeface="ＭＳ Ｐゴシック" panose="020B0600070205080204" pitchFamily="34" charset="-128"/>
              </a:rPr>
              <a:t>Reactie</a:t>
            </a:r>
          </a:p>
          <a:p>
            <a:pPr lvl="2"/>
            <a:r>
              <a:rPr lang="en-GB" altLang="en-US" sz="1800">
                <a:ea typeface="ＭＳ Ｐゴシック" panose="020B0600070205080204" pitchFamily="34" charset="-128"/>
              </a:rPr>
              <a:t>Francis</a:t>
            </a:r>
          </a:p>
          <a:p>
            <a:pPr lvl="2"/>
            <a:r>
              <a:rPr lang="en-GB" altLang="en-US" sz="1800">
                <a:ea typeface="ＭＳ Ｐゴシック" panose="020B0600070205080204" pitchFamily="34" charset="-128"/>
              </a:rPr>
              <a:t>Kaplan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Effect transition="in" filter="fade">
                                      <p:cBhvr>
                                        <p:cTn id="7" dur="1000"/>
                                        <p:tgtEl>
                                          <p:spTgt spid="84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4995">
                                            <p:txEl>
                                              <p:pRg st="1" end="1"/>
                                            </p:txEl>
                                          </p:spTgt>
                                        </p:tgtEl>
                                        <p:attrNameLst>
                                          <p:attrName>style.visibility</p:attrName>
                                        </p:attrNameLst>
                                      </p:cBhvr>
                                      <p:to>
                                        <p:strVal val="visible"/>
                                      </p:to>
                                    </p:set>
                                    <p:animEffect transition="in" filter="fade">
                                      <p:cBhvr>
                                        <p:cTn id="12" dur="1000"/>
                                        <p:tgtEl>
                                          <p:spTgt spid="849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4995">
                                            <p:txEl>
                                              <p:pRg st="2" end="2"/>
                                            </p:txEl>
                                          </p:spTgt>
                                        </p:tgtEl>
                                        <p:attrNameLst>
                                          <p:attrName>style.visibility</p:attrName>
                                        </p:attrNameLst>
                                      </p:cBhvr>
                                      <p:to>
                                        <p:strVal val="visible"/>
                                      </p:to>
                                    </p:set>
                                    <p:animEffect transition="in" filter="fade">
                                      <p:cBhvr>
                                        <p:cTn id="17" dur="1000"/>
                                        <p:tgtEl>
                                          <p:spTgt spid="849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4995">
                                            <p:txEl>
                                              <p:pRg st="3" end="3"/>
                                            </p:txEl>
                                          </p:spTgt>
                                        </p:tgtEl>
                                        <p:attrNameLst>
                                          <p:attrName>style.visibility</p:attrName>
                                        </p:attrNameLst>
                                      </p:cBhvr>
                                      <p:to>
                                        <p:strVal val="visible"/>
                                      </p:to>
                                    </p:set>
                                    <p:animEffect transition="in" filter="fade">
                                      <p:cBhvr>
                                        <p:cTn id="22" dur="1000"/>
                                        <p:tgtEl>
                                          <p:spTgt spid="8499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4995">
                                            <p:txEl>
                                              <p:pRg st="4" end="4"/>
                                            </p:txEl>
                                          </p:spTgt>
                                        </p:tgtEl>
                                        <p:attrNameLst>
                                          <p:attrName>style.visibility</p:attrName>
                                        </p:attrNameLst>
                                      </p:cBhvr>
                                      <p:to>
                                        <p:strVal val="visible"/>
                                      </p:to>
                                    </p:set>
                                    <p:animEffect transition="in" filter="fade">
                                      <p:cBhvr>
                                        <p:cTn id="27" dur="1000"/>
                                        <p:tgtEl>
                                          <p:spTgt spid="8499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4995">
                                            <p:txEl>
                                              <p:pRg st="5" end="5"/>
                                            </p:txEl>
                                          </p:spTgt>
                                        </p:tgtEl>
                                        <p:attrNameLst>
                                          <p:attrName>style.visibility</p:attrName>
                                        </p:attrNameLst>
                                      </p:cBhvr>
                                      <p:to>
                                        <p:strVal val="visible"/>
                                      </p:to>
                                    </p:set>
                                    <p:animEffect transition="in" filter="fade">
                                      <p:cBhvr>
                                        <p:cTn id="32" dur="1000"/>
                                        <p:tgtEl>
                                          <p:spTgt spid="8499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4995">
                                            <p:txEl>
                                              <p:pRg st="6" end="6"/>
                                            </p:txEl>
                                          </p:spTgt>
                                        </p:tgtEl>
                                        <p:attrNameLst>
                                          <p:attrName>style.visibility</p:attrName>
                                        </p:attrNameLst>
                                      </p:cBhvr>
                                      <p:to>
                                        <p:strVal val="visible"/>
                                      </p:to>
                                    </p:set>
                                    <p:animEffect transition="in" filter="fade">
                                      <p:cBhvr>
                                        <p:cTn id="37" dur="1000"/>
                                        <p:tgtEl>
                                          <p:spTgt spid="84995">
                                            <p:txEl>
                                              <p:pRg st="6" end="6"/>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4995">
                                            <p:txEl>
                                              <p:pRg st="7" end="7"/>
                                            </p:txEl>
                                          </p:spTgt>
                                        </p:tgtEl>
                                        <p:attrNameLst>
                                          <p:attrName>style.visibility</p:attrName>
                                        </p:attrNameLst>
                                      </p:cBhvr>
                                      <p:to>
                                        <p:strVal val="visible"/>
                                      </p:to>
                                    </p:set>
                                    <p:animEffect transition="in" filter="fade">
                                      <p:cBhvr>
                                        <p:cTn id="40" dur="1000"/>
                                        <p:tgtEl>
                                          <p:spTgt spid="84995">
                                            <p:txEl>
                                              <p:pRg st="7" end="7"/>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4995">
                                            <p:txEl>
                                              <p:pRg st="8" end="8"/>
                                            </p:txEl>
                                          </p:spTgt>
                                        </p:tgtEl>
                                        <p:attrNameLst>
                                          <p:attrName>style.visibility</p:attrName>
                                        </p:attrNameLst>
                                      </p:cBhvr>
                                      <p:to>
                                        <p:strVal val="visible"/>
                                      </p:to>
                                    </p:set>
                                    <p:animEffect transition="in" filter="fade">
                                      <p:cBhvr>
                                        <p:cTn id="43" dur="1000"/>
                                        <p:tgtEl>
                                          <p:spTgt spid="84995">
                                            <p:txEl>
                                              <p:pRg st="8" end="8"/>
                                            </p:txEl>
                                          </p:spTgt>
                                        </p:tgtEl>
                                      </p:cBhvr>
                                    </p:animEffect>
                                  </p:childTnLst>
                                </p:cTn>
                              </p:par>
                              <p:par>
                                <p:cTn id="44" presetID="2" presetClass="entr" presetSubtype="4" fill="hold" nodeType="withEffect">
                                  <p:stCondLst>
                                    <p:cond delay="0"/>
                                  </p:stCondLst>
                                  <p:childTnLst>
                                    <p:set>
                                      <p:cBhvr>
                                        <p:cTn id="45" dur="1" fill="hold">
                                          <p:stCondLst>
                                            <p:cond delay="0"/>
                                          </p:stCondLst>
                                        </p:cTn>
                                        <p:tgtEl>
                                          <p:spTgt spid="17416"/>
                                        </p:tgtEl>
                                        <p:attrNameLst>
                                          <p:attrName>style.visibility</p:attrName>
                                        </p:attrNameLst>
                                      </p:cBhvr>
                                      <p:to>
                                        <p:strVal val="visible"/>
                                      </p:to>
                                    </p:set>
                                    <p:anim calcmode="lin" valueType="num">
                                      <p:cBhvr additive="base">
                                        <p:cTn id="46" dur="500" fill="hold"/>
                                        <p:tgtEl>
                                          <p:spTgt spid="17416"/>
                                        </p:tgtEl>
                                        <p:attrNameLst>
                                          <p:attrName>ppt_x</p:attrName>
                                        </p:attrNameLst>
                                      </p:cBhvr>
                                      <p:tavLst>
                                        <p:tav tm="0">
                                          <p:val>
                                            <p:strVal val="#ppt_x"/>
                                          </p:val>
                                        </p:tav>
                                        <p:tav tm="100000">
                                          <p:val>
                                            <p:strVal val="#ppt_x"/>
                                          </p:val>
                                        </p:tav>
                                      </p:tavLst>
                                    </p:anim>
                                    <p:anim calcmode="lin" valueType="num">
                                      <p:cBhvr additive="base">
                                        <p:cTn id="47" dur="500" fill="hold"/>
                                        <p:tgtEl>
                                          <p:spTgt spid="17416"/>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xit" presetSubtype="1" fill="hold" nodeType="clickEffect">
                                  <p:stCondLst>
                                    <p:cond delay="0"/>
                                  </p:stCondLst>
                                  <p:childTnLst>
                                    <p:anim calcmode="lin" valueType="num">
                                      <p:cBhvr additive="base">
                                        <p:cTn id="51" dur="500"/>
                                        <p:tgtEl>
                                          <p:spTgt spid="17416"/>
                                        </p:tgtEl>
                                        <p:attrNameLst>
                                          <p:attrName>ppt_x</p:attrName>
                                        </p:attrNameLst>
                                      </p:cBhvr>
                                      <p:tavLst>
                                        <p:tav tm="0">
                                          <p:val>
                                            <p:strVal val="ppt_x"/>
                                          </p:val>
                                        </p:tav>
                                        <p:tav tm="100000">
                                          <p:val>
                                            <p:strVal val="ppt_x"/>
                                          </p:val>
                                        </p:tav>
                                      </p:tavLst>
                                    </p:anim>
                                    <p:anim calcmode="lin" valueType="num">
                                      <p:cBhvr additive="base">
                                        <p:cTn id="52" dur="500"/>
                                        <p:tgtEl>
                                          <p:spTgt spid="17416"/>
                                        </p:tgtEl>
                                        <p:attrNameLst>
                                          <p:attrName>ppt_y</p:attrName>
                                        </p:attrNameLst>
                                      </p:cBhvr>
                                      <p:tavLst>
                                        <p:tav tm="0">
                                          <p:val>
                                            <p:strVal val="ppt_y"/>
                                          </p:val>
                                        </p:tav>
                                        <p:tav tm="100000">
                                          <p:val>
                                            <p:strVal val="0-ppt_h/2"/>
                                          </p:val>
                                        </p:tav>
                                      </p:tavLst>
                                    </p:anim>
                                    <p:set>
                                      <p:cBhvr>
                                        <p:cTn id="53" dur="1" fill="hold">
                                          <p:stCondLst>
                                            <p:cond delay="499"/>
                                          </p:stCondLst>
                                        </p:cTn>
                                        <p:tgtEl>
                                          <p:spTgt spid="17416"/>
                                        </p:tgtEl>
                                        <p:attrNameLst>
                                          <p:attrName>style.visibility</p:attrName>
                                        </p:attrNameLst>
                                      </p:cBhvr>
                                      <p:to>
                                        <p:strVal val="hidden"/>
                                      </p:to>
                                    </p:set>
                                  </p:childTnLst>
                                </p:cTn>
                              </p:par>
                              <p:par>
                                <p:cTn id="54" presetID="2" presetClass="entr" presetSubtype="4" fill="hold"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additive="base">
                                        <p:cTn id="56" dur="500" fill="hold"/>
                                        <p:tgtEl>
                                          <p:spTgt spid="6"/>
                                        </p:tgtEl>
                                        <p:attrNameLst>
                                          <p:attrName>ppt_x</p:attrName>
                                        </p:attrNameLst>
                                      </p:cBhvr>
                                      <p:tavLst>
                                        <p:tav tm="0">
                                          <p:val>
                                            <p:strVal val="#ppt_x"/>
                                          </p:val>
                                        </p:tav>
                                        <p:tav tm="100000">
                                          <p:val>
                                            <p:strVal val="#ppt_x"/>
                                          </p:val>
                                        </p:tav>
                                      </p:tavLst>
                                    </p:anim>
                                    <p:anim calcmode="lin" valueType="num">
                                      <p:cBhvr additive="base">
                                        <p:cTn id="5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xit" presetSubtype="1" fill="hold" nodeType="clickEffect">
                                  <p:stCondLst>
                                    <p:cond delay="0"/>
                                  </p:stCondLst>
                                  <p:childTnLst>
                                    <p:anim calcmode="lin" valueType="num">
                                      <p:cBhvr additive="base">
                                        <p:cTn id="61" dur="500"/>
                                        <p:tgtEl>
                                          <p:spTgt spid="6"/>
                                        </p:tgtEl>
                                        <p:attrNameLst>
                                          <p:attrName>ppt_x</p:attrName>
                                        </p:attrNameLst>
                                      </p:cBhvr>
                                      <p:tavLst>
                                        <p:tav tm="0">
                                          <p:val>
                                            <p:strVal val="ppt_x"/>
                                          </p:val>
                                        </p:tav>
                                        <p:tav tm="100000">
                                          <p:val>
                                            <p:strVal val="ppt_x"/>
                                          </p:val>
                                        </p:tav>
                                      </p:tavLst>
                                    </p:anim>
                                    <p:anim calcmode="lin" valueType="num">
                                      <p:cBhvr additive="base">
                                        <p:cTn id="62" dur="500"/>
                                        <p:tgtEl>
                                          <p:spTgt spid="6"/>
                                        </p:tgtEl>
                                        <p:attrNameLst>
                                          <p:attrName>ppt_y</p:attrName>
                                        </p:attrNameLst>
                                      </p:cBhvr>
                                      <p:tavLst>
                                        <p:tav tm="0">
                                          <p:val>
                                            <p:strVal val="ppt_y"/>
                                          </p:val>
                                        </p:tav>
                                        <p:tav tm="100000">
                                          <p:val>
                                            <p:strVal val="0-ppt_h/2"/>
                                          </p:val>
                                        </p:tav>
                                      </p:tavLst>
                                    </p:anim>
                                    <p:set>
                                      <p:cBhvr>
                                        <p:cTn id="63" dur="1" fill="hold">
                                          <p:stCondLst>
                                            <p:cond delay="499"/>
                                          </p:stCondLst>
                                        </p:cTn>
                                        <p:tgtEl>
                                          <p:spTgt spid="6"/>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84995">
                                            <p:txEl>
                                              <p:pRg st="9" end="9"/>
                                            </p:txEl>
                                          </p:spTgt>
                                        </p:tgtEl>
                                        <p:attrNameLst>
                                          <p:attrName>style.visibility</p:attrName>
                                        </p:attrNameLst>
                                      </p:cBhvr>
                                      <p:to>
                                        <p:strVal val="visible"/>
                                      </p:to>
                                    </p:set>
                                    <p:animEffect transition="in" filter="fade">
                                      <p:cBhvr>
                                        <p:cTn id="66" dur="1000"/>
                                        <p:tgtEl>
                                          <p:spTgt spid="84995">
                                            <p:txEl>
                                              <p:pRg st="9" end="9"/>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84995">
                                            <p:txEl>
                                              <p:pRg st="10" end="10"/>
                                            </p:txEl>
                                          </p:spTgt>
                                        </p:tgtEl>
                                        <p:attrNameLst>
                                          <p:attrName>style.visibility</p:attrName>
                                        </p:attrNameLst>
                                      </p:cBhvr>
                                      <p:to>
                                        <p:strVal val="visible"/>
                                      </p:to>
                                    </p:set>
                                    <p:animEffect transition="in" filter="fade">
                                      <p:cBhvr>
                                        <p:cTn id="69" dur="1000"/>
                                        <p:tgtEl>
                                          <p:spTgt spid="84995">
                                            <p:txEl>
                                              <p:pRg st="10" end="10"/>
                                            </p:txEl>
                                          </p:spTgt>
                                        </p:tgtEl>
                                      </p:cBhvr>
                                    </p:animEffect>
                                  </p:childTnLst>
                                </p:cTn>
                              </p:par>
                              <p:par>
                                <p:cTn id="70" presetID="2" presetClass="entr" presetSubtype="4" fill="hold" nodeType="withEffect">
                                  <p:stCondLst>
                                    <p:cond delay="0"/>
                                  </p:stCondLst>
                                  <p:childTnLst>
                                    <p:set>
                                      <p:cBhvr>
                                        <p:cTn id="71" dur="1" fill="hold">
                                          <p:stCondLst>
                                            <p:cond delay="0"/>
                                          </p:stCondLst>
                                        </p:cTn>
                                        <p:tgtEl>
                                          <p:spTgt spid="17420"/>
                                        </p:tgtEl>
                                        <p:attrNameLst>
                                          <p:attrName>style.visibility</p:attrName>
                                        </p:attrNameLst>
                                      </p:cBhvr>
                                      <p:to>
                                        <p:strVal val="visible"/>
                                      </p:to>
                                    </p:set>
                                    <p:anim calcmode="lin" valueType="num">
                                      <p:cBhvr additive="base">
                                        <p:cTn id="72" dur="500" fill="hold"/>
                                        <p:tgtEl>
                                          <p:spTgt spid="17420"/>
                                        </p:tgtEl>
                                        <p:attrNameLst>
                                          <p:attrName>ppt_x</p:attrName>
                                        </p:attrNameLst>
                                      </p:cBhvr>
                                      <p:tavLst>
                                        <p:tav tm="0">
                                          <p:val>
                                            <p:strVal val="#ppt_x"/>
                                          </p:val>
                                        </p:tav>
                                        <p:tav tm="100000">
                                          <p:val>
                                            <p:strVal val="#ppt_x"/>
                                          </p:val>
                                        </p:tav>
                                      </p:tavLst>
                                    </p:anim>
                                    <p:anim calcmode="lin" valueType="num">
                                      <p:cBhvr additive="base">
                                        <p:cTn id="73" dur="500" fill="hold"/>
                                        <p:tgtEl>
                                          <p:spTgt spid="17420"/>
                                        </p:tgtEl>
                                        <p:attrNameLst>
                                          <p:attrName>ppt_y</p:attrName>
                                        </p:attrNameLst>
                                      </p:cBhvr>
                                      <p:tavLst>
                                        <p:tav tm="0">
                                          <p:val>
                                            <p:strVal val="1+#ppt_h/2"/>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xit" presetSubtype="1" fill="hold" nodeType="clickEffect">
                                  <p:stCondLst>
                                    <p:cond delay="0"/>
                                  </p:stCondLst>
                                  <p:childTnLst>
                                    <p:anim calcmode="lin" valueType="num">
                                      <p:cBhvr additive="base">
                                        <p:cTn id="77" dur="500"/>
                                        <p:tgtEl>
                                          <p:spTgt spid="17420"/>
                                        </p:tgtEl>
                                        <p:attrNameLst>
                                          <p:attrName>ppt_x</p:attrName>
                                        </p:attrNameLst>
                                      </p:cBhvr>
                                      <p:tavLst>
                                        <p:tav tm="0">
                                          <p:val>
                                            <p:strVal val="ppt_x"/>
                                          </p:val>
                                        </p:tav>
                                        <p:tav tm="100000">
                                          <p:val>
                                            <p:strVal val="ppt_x"/>
                                          </p:val>
                                        </p:tav>
                                      </p:tavLst>
                                    </p:anim>
                                    <p:anim calcmode="lin" valueType="num">
                                      <p:cBhvr additive="base">
                                        <p:cTn id="78" dur="500"/>
                                        <p:tgtEl>
                                          <p:spTgt spid="17420"/>
                                        </p:tgtEl>
                                        <p:attrNameLst>
                                          <p:attrName>ppt_y</p:attrName>
                                        </p:attrNameLst>
                                      </p:cBhvr>
                                      <p:tavLst>
                                        <p:tav tm="0">
                                          <p:val>
                                            <p:strVal val="ppt_y"/>
                                          </p:val>
                                        </p:tav>
                                        <p:tav tm="100000">
                                          <p:val>
                                            <p:strVal val="0-ppt_h/2"/>
                                          </p:val>
                                        </p:tav>
                                      </p:tavLst>
                                    </p:anim>
                                    <p:set>
                                      <p:cBhvr>
                                        <p:cTn id="79" dur="1" fill="hold">
                                          <p:stCondLst>
                                            <p:cond delay="499"/>
                                          </p:stCondLst>
                                        </p:cTn>
                                        <p:tgtEl>
                                          <p:spTgt spid="17420"/>
                                        </p:tgtEl>
                                        <p:attrNameLst>
                                          <p:attrName>style.visibility</p:attrName>
                                        </p:attrNameLst>
                                      </p:cBhvr>
                                      <p:to>
                                        <p:strVal val="hidden"/>
                                      </p:to>
                                    </p:set>
                                  </p:childTnLst>
                                </p:cTn>
                              </p:par>
                              <p:par>
                                <p:cTn id="80" presetID="2" presetClass="entr" presetSubtype="4" fill="hold" nodeType="withEffect">
                                  <p:stCondLst>
                                    <p:cond delay="0"/>
                                  </p:stCondLst>
                                  <p:childTnLst>
                                    <p:set>
                                      <p:cBhvr>
                                        <p:cTn id="81" dur="1" fill="hold">
                                          <p:stCondLst>
                                            <p:cond delay="0"/>
                                          </p:stCondLst>
                                        </p:cTn>
                                        <p:tgtEl>
                                          <p:spTgt spid="17418"/>
                                        </p:tgtEl>
                                        <p:attrNameLst>
                                          <p:attrName>style.visibility</p:attrName>
                                        </p:attrNameLst>
                                      </p:cBhvr>
                                      <p:to>
                                        <p:strVal val="visible"/>
                                      </p:to>
                                    </p:set>
                                    <p:anim calcmode="lin" valueType="num">
                                      <p:cBhvr additive="base">
                                        <p:cTn id="82" dur="500" fill="hold"/>
                                        <p:tgtEl>
                                          <p:spTgt spid="17418"/>
                                        </p:tgtEl>
                                        <p:attrNameLst>
                                          <p:attrName>ppt_x</p:attrName>
                                        </p:attrNameLst>
                                      </p:cBhvr>
                                      <p:tavLst>
                                        <p:tav tm="0">
                                          <p:val>
                                            <p:strVal val="#ppt_x"/>
                                          </p:val>
                                        </p:tav>
                                        <p:tav tm="100000">
                                          <p:val>
                                            <p:strVal val="#ppt_x"/>
                                          </p:val>
                                        </p:tav>
                                      </p:tavLst>
                                    </p:anim>
                                    <p:anim calcmode="lin" valueType="num">
                                      <p:cBhvr additive="base">
                                        <p:cTn id="83" dur="500" fill="hold"/>
                                        <p:tgtEl>
                                          <p:spTgt spid="17418"/>
                                        </p:tgtEl>
                                        <p:attrNameLst>
                                          <p:attrName>ppt_y</p:attrName>
                                        </p:attrNameLst>
                                      </p:cBhvr>
                                      <p:tavLst>
                                        <p:tav tm="0">
                                          <p:val>
                                            <p:strVal val="1+#ppt_h/2"/>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 presetClass="exit" presetSubtype="1" fill="hold" nodeType="clickEffect">
                                  <p:stCondLst>
                                    <p:cond delay="0"/>
                                  </p:stCondLst>
                                  <p:childTnLst>
                                    <p:anim calcmode="lin" valueType="num">
                                      <p:cBhvr additive="base">
                                        <p:cTn id="87" dur="500"/>
                                        <p:tgtEl>
                                          <p:spTgt spid="17418"/>
                                        </p:tgtEl>
                                        <p:attrNameLst>
                                          <p:attrName>ppt_x</p:attrName>
                                        </p:attrNameLst>
                                      </p:cBhvr>
                                      <p:tavLst>
                                        <p:tav tm="0">
                                          <p:val>
                                            <p:strVal val="ppt_x"/>
                                          </p:val>
                                        </p:tav>
                                        <p:tav tm="100000">
                                          <p:val>
                                            <p:strVal val="ppt_x"/>
                                          </p:val>
                                        </p:tav>
                                      </p:tavLst>
                                    </p:anim>
                                    <p:anim calcmode="lin" valueType="num">
                                      <p:cBhvr additive="base">
                                        <p:cTn id="88" dur="500"/>
                                        <p:tgtEl>
                                          <p:spTgt spid="17418"/>
                                        </p:tgtEl>
                                        <p:attrNameLst>
                                          <p:attrName>ppt_y</p:attrName>
                                        </p:attrNameLst>
                                      </p:cBhvr>
                                      <p:tavLst>
                                        <p:tav tm="0">
                                          <p:val>
                                            <p:strVal val="ppt_y"/>
                                          </p:val>
                                        </p:tav>
                                        <p:tav tm="100000">
                                          <p:val>
                                            <p:strVal val="0-ppt_h/2"/>
                                          </p:val>
                                        </p:tav>
                                      </p:tavLst>
                                    </p:anim>
                                    <p:set>
                                      <p:cBhvr>
                                        <p:cTn id="89" dur="1" fill="hold">
                                          <p:stCondLst>
                                            <p:cond delay="499"/>
                                          </p:stCondLst>
                                        </p:cTn>
                                        <p:tgtEl>
                                          <p:spTgt spid="17418"/>
                                        </p:tgtEl>
                                        <p:attrNameLst>
                                          <p:attrName>style.visibility</p:attrName>
                                        </p:attrNameLst>
                                      </p:cBhvr>
                                      <p:to>
                                        <p:strVal val="hidden"/>
                                      </p:to>
                                    </p:set>
                                  </p:childTnLst>
                                </p:cTn>
                              </p:par>
                              <p:par>
                                <p:cTn id="90" presetID="10" presetClass="entr" presetSubtype="0" fill="hold" grpId="0" nodeType="withEffect">
                                  <p:stCondLst>
                                    <p:cond delay="0"/>
                                  </p:stCondLst>
                                  <p:childTnLst>
                                    <p:set>
                                      <p:cBhvr>
                                        <p:cTn id="91" dur="1" fill="hold">
                                          <p:stCondLst>
                                            <p:cond delay="0"/>
                                          </p:stCondLst>
                                        </p:cTn>
                                        <p:tgtEl>
                                          <p:spTgt spid="84995">
                                            <p:txEl>
                                              <p:pRg st="11" end="11"/>
                                            </p:txEl>
                                          </p:spTgt>
                                        </p:tgtEl>
                                        <p:attrNameLst>
                                          <p:attrName>style.visibility</p:attrName>
                                        </p:attrNameLst>
                                      </p:cBhvr>
                                      <p:to>
                                        <p:strVal val="visible"/>
                                      </p:to>
                                    </p:set>
                                    <p:animEffect transition="in" filter="fade">
                                      <p:cBhvr>
                                        <p:cTn id="92" dur="1000"/>
                                        <p:tgtEl>
                                          <p:spTgt spid="84995">
                                            <p:txEl>
                                              <p:pRg st="11" end="11"/>
                                            </p:txEl>
                                          </p:spTgt>
                                        </p:tgtEl>
                                      </p:cBhvr>
                                    </p:animEffect>
                                  </p:childTnLst>
                                </p:cTn>
                              </p:par>
                              <p:par>
                                <p:cTn id="93" presetID="2" presetClass="entr" presetSubtype="4" fill="hold" nodeType="withEffect">
                                  <p:stCondLst>
                                    <p:cond delay="0"/>
                                  </p:stCondLst>
                                  <p:childTnLst>
                                    <p:set>
                                      <p:cBhvr>
                                        <p:cTn id="94" dur="1" fill="hold">
                                          <p:stCondLst>
                                            <p:cond delay="0"/>
                                          </p:stCondLst>
                                        </p:cTn>
                                        <p:tgtEl>
                                          <p:spTgt spid="85005"/>
                                        </p:tgtEl>
                                        <p:attrNameLst>
                                          <p:attrName>style.visibility</p:attrName>
                                        </p:attrNameLst>
                                      </p:cBhvr>
                                      <p:to>
                                        <p:strVal val="visible"/>
                                      </p:to>
                                    </p:set>
                                    <p:anim calcmode="lin" valueType="num">
                                      <p:cBhvr additive="base">
                                        <p:cTn id="95" dur="500" fill="hold"/>
                                        <p:tgtEl>
                                          <p:spTgt spid="85005"/>
                                        </p:tgtEl>
                                        <p:attrNameLst>
                                          <p:attrName>ppt_x</p:attrName>
                                        </p:attrNameLst>
                                      </p:cBhvr>
                                      <p:tavLst>
                                        <p:tav tm="0">
                                          <p:val>
                                            <p:strVal val="#ppt_x"/>
                                          </p:val>
                                        </p:tav>
                                        <p:tav tm="100000">
                                          <p:val>
                                            <p:strVal val="#ppt_x"/>
                                          </p:val>
                                        </p:tav>
                                      </p:tavLst>
                                    </p:anim>
                                    <p:anim calcmode="lin" valueType="num">
                                      <p:cBhvr additive="base">
                                        <p:cTn id="96" dur="500" fill="hold"/>
                                        <p:tgtEl>
                                          <p:spTgt spid="850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5001" name="Text Box 9">
            <a:extLst>
              <a:ext uri="{FF2B5EF4-FFF2-40B4-BE49-F238E27FC236}">
                <a16:creationId xmlns:a16="http://schemas.microsoft.com/office/drawing/2014/main" id="{067C1E62-DCFA-E54A-8619-2A7EF753435D}"/>
              </a:ext>
            </a:extLst>
          </p:cNvPr>
          <p:cNvSpPr txBox="1">
            <a:spLocks noChangeArrowheads="1"/>
          </p:cNvSpPr>
          <p:nvPr/>
        </p:nvSpPr>
        <p:spPr bwMode="auto">
          <a:xfrm>
            <a:off x="5435600" y="5013325"/>
            <a:ext cx="2343150" cy="366713"/>
          </a:xfrm>
          <a:prstGeom prst="rect">
            <a:avLst/>
          </a:prstGeom>
          <a:solidFill>
            <a:srgbClr val="1C9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lgn="ctr">
              <a:spcBef>
                <a:spcPct val="0"/>
              </a:spcBef>
              <a:buClrTx/>
              <a:buSzTx/>
              <a:buFontTx/>
              <a:buNone/>
            </a:pPr>
            <a:r>
              <a:rPr lang="en-GB" altLang="en-US" sz="1800" b="1">
                <a:solidFill>
                  <a:schemeClr val="bg1"/>
                </a:solidFill>
                <a:latin typeface="Arial" panose="020B0604020202020204" pitchFamily="34" charset="0"/>
              </a:rPr>
              <a:t>Schipmolen Minden</a:t>
            </a:r>
          </a:p>
        </p:txBody>
      </p:sp>
      <p:sp>
        <p:nvSpPr>
          <p:cNvPr id="94210" name="Rectangle 2">
            <a:extLst>
              <a:ext uri="{FF2B5EF4-FFF2-40B4-BE49-F238E27FC236}">
                <a16:creationId xmlns:a16="http://schemas.microsoft.com/office/drawing/2014/main" id="{85CADEB1-9CEF-4D43-B7F6-7F64D9C6BB09}"/>
              </a:ext>
            </a:extLst>
          </p:cNvPr>
          <p:cNvSpPr>
            <a:spLocks noGrp="1" noChangeArrowheads="1"/>
          </p:cNvSpPr>
          <p:nvPr>
            <p:ph type="title" idx="4294967295"/>
          </p:nvPr>
        </p:nvSpPr>
        <p:spPr/>
        <p:txBody>
          <a:bodyPr/>
          <a:lstStyle/>
          <a:p>
            <a:r>
              <a:rPr lang="en-GB" altLang="en-US" sz="3200">
                <a:ea typeface="ＭＳ Ｐゴシック" panose="020B0600070205080204" pitchFamily="34" charset="-128"/>
              </a:rPr>
              <a:t>Onderscheid naar type – Water</a:t>
            </a:r>
          </a:p>
        </p:txBody>
      </p:sp>
      <p:sp>
        <p:nvSpPr>
          <p:cNvPr id="84995" name="Rectangle 3">
            <a:extLst>
              <a:ext uri="{FF2B5EF4-FFF2-40B4-BE49-F238E27FC236}">
                <a16:creationId xmlns:a16="http://schemas.microsoft.com/office/drawing/2014/main" id="{BD552169-9601-D540-839D-58D7980761A9}"/>
              </a:ext>
            </a:extLst>
          </p:cNvPr>
          <p:cNvSpPr>
            <a:spLocks noGrp="1" noChangeArrowheads="1"/>
          </p:cNvSpPr>
          <p:nvPr>
            <p:ph type="body" sz="half" idx="4294967295"/>
          </p:nvPr>
        </p:nvSpPr>
        <p:spPr>
          <a:xfrm>
            <a:off x="457200" y="1412875"/>
            <a:ext cx="3827463" cy="4714875"/>
          </a:xfrm>
        </p:spPr>
        <p:txBody>
          <a:bodyPr/>
          <a:lstStyle/>
          <a:p>
            <a:pPr>
              <a:lnSpc>
                <a:spcPct val="90000"/>
              </a:lnSpc>
              <a:buFont typeface="Wingdings" pitchFamily="2" charset="2"/>
              <a:buNone/>
            </a:pPr>
            <a:r>
              <a:rPr lang="en-GB" altLang="en-US" sz="2400" b="1">
                <a:ea typeface="ＭＳ Ｐゴシック" panose="020B0600070205080204" pitchFamily="34" charset="-128"/>
              </a:rPr>
              <a:t>Schipmolen</a:t>
            </a:r>
          </a:p>
          <a:p>
            <a:pPr>
              <a:lnSpc>
                <a:spcPct val="90000"/>
              </a:lnSpc>
            </a:pPr>
            <a:r>
              <a:rPr lang="en-GB" altLang="en-US" sz="2400">
                <a:ea typeface="ＭＳ Ｐゴシック" panose="020B0600070205080204" pitchFamily="34" charset="-128"/>
              </a:rPr>
              <a:t>Soort van onderslagmolen</a:t>
            </a:r>
          </a:p>
          <a:p>
            <a:pPr>
              <a:lnSpc>
                <a:spcPct val="90000"/>
              </a:lnSpc>
            </a:pPr>
            <a:r>
              <a:rPr lang="en-GB" altLang="en-US" sz="2400">
                <a:ea typeface="ＭＳ Ｐゴシック" panose="020B0600070205080204" pitchFamily="34" charset="-128"/>
              </a:rPr>
              <a:t>Rad tussen twee schepen</a:t>
            </a:r>
          </a:p>
          <a:p>
            <a:pPr>
              <a:lnSpc>
                <a:spcPct val="90000"/>
              </a:lnSpc>
            </a:pPr>
            <a:r>
              <a:rPr lang="en-GB" altLang="en-US" sz="2400">
                <a:ea typeface="ＭＳ Ｐゴシック" panose="020B0600070205080204" pitchFamily="34" charset="-128"/>
              </a:rPr>
              <a:t>Breed rad wegens trage stroomsnelheid</a:t>
            </a:r>
          </a:p>
          <a:p>
            <a:pPr>
              <a:lnSpc>
                <a:spcPct val="90000"/>
              </a:lnSpc>
            </a:pPr>
            <a:r>
              <a:rPr lang="en-GB" altLang="en-US" sz="2400">
                <a:ea typeface="ＭＳ Ｐゴシック" panose="020B0600070205080204" pitchFamily="34" charset="-128"/>
              </a:rPr>
              <a:t>In 1 schip de werktuigen, andere alleen om rad te dragen.</a:t>
            </a:r>
          </a:p>
          <a:p>
            <a:pPr>
              <a:lnSpc>
                <a:spcPct val="90000"/>
              </a:lnSpc>
            </a:pPr>
            <a:r>
              <a:rPr lang="en-GB" altLang="en-US" sz="2400">
                <a:ea typeface="ＭＳ Ｐゴシック" panose="020B0600070205080204" pitchFamily="34" charset="-128"/>
              </a:rPr>
              <a:t>Verplaatsbaar</a:t>
            </a:r>
          </a:p>
          <a:p>
            <a:pPr>
              <a:lnSpc>
                <a:spcPct val="90000"/>
              </a:lnSpc>
            </a:pPr>
            <a:r>
              <a:rPr lang="en-GB" altLang="en-US" sz="2400">
                <a:ea typeface="ＭＳ Ｐゴシック" panose="020B0600070205080204" pitchFamily="34" charset="-128"/>
              </a:rPr>
              <a:t>Moet midden in de stroom liggen</a:t>
            </a:r>
          </a:p>
          <a:p>
            <a:pPr>
              <a:lnSpc>
                <a:spcPct val="90000"/>
              </a:lnSpc>
            </a:pPr>
            <a:r>
              <a:rPr lang="en-GB" altLang="en-US" sz="2400">
                <a:ea typeface="ＭＳ Ｐゴシック" panose="020B0600070205080204" pitchFamily="34" charset="-128"/>
              </a:rPr>
              <a:t>In NL verdwenen</a:t>
            </a:r>
          </a:p>
        </p:txBody>
      </p:sp>
      <p:pic>
        <p:nvPicPr>
          <p:cNvPr id="119815" name="Picture 7" descr="http://upload.wikimedia.org/wikipedia/commons/thumb/5/5f/M%C3%BChle_Schiffm%C3%BChle_Minden.jpg/400px-M%C3%BChle_Schiffm%C3%BChle_Minden.jpg">
            <a:extLst>
              <a:ext uri="{FF2B5EF4-FFF2-40B4-BE49-F238E27FC236}">
                <a16:creationId xmlns:a16="http://schemas.microsoft.com/office/drawing/2014/main" id="{AE46B35B-4860-6343-B6FA-A85A2BD4A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89138"/>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Effect transition="in" filter="fade">
                                      <p:cBhvr>
                                        <p:cTn id="7" dur="1000"/>
                                        <p:tgtEl>
                                          <p:spTgt spid="84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19815"/>
                                        </p:tgtEl>
                                        <p:attrNameLst>
                                          <p:attrName>style.visibility</p:attrName>
                                        </p:attrNameLst>
                                      </p:cBhvr>
                                      <p:to>
                                        <p:strVal val="visible"/>
                                      </p:to>
                                    </p:set>
                                    <p:anim calcmode="lin" valueType="num">
                                      <p:cBhvr additive="base">
                                        <p:cTn id="12" dur="500" fill="hold"/>
                                        <p:tgtEl>
                                          <p:spTgt spid="119815"/>
                                        </p:tgtEl>
                                        <p:attrNameLst>
                                          <p:attrName>ppt_x</p:attrName>
                                        </p:attrNameLst>
                                      </p:cBhvr>
                                      <p:tavLst>
                                        <p:tav tm="0">
                                          <p:val>
                                            <p:strVal val="#ppt_x"/>
                                          </p:val>
                                        </p:tav>
                                        <p:tav tm="100000">
                                          <p:val>
                                            <p:strVal val="#ppt_x"/>
                                          </p:val>
                                        </p:tav>
                                      </p:tavLst>
                                    </p:anim>
                                    <p:anim calcmode="lin" valueType="num">
                                      <p:cBhvr additive="base">
                                        <p:cTn id="13" dur="500" fill="hold"/>
                                        <p:tgtEl>
                                          <p:spTgt spid="11981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5001"/>
                                        </p:tgtEl>
                                        <p:attrNameLst>
                                          <p:attrName>style.visibility</p:attrName>
                                        </p:attrNameLst>
                                      </p:cBhvr>
                                      <p:to>
                                        <p:strVal val="visible"/>
                                      </p:to>
                                    </p:set>
                                    <p:anim calcmode="lin" valueType="num">
                                      <p:cBhvr additive="base">
                                        <p:cTn id="16" dur="500" fill="hold"/>
                                        <p:tgtEl>
                                          <p:spTgt spid="85001"/>
                                        </p:tgtEl>
                                        <p:attrNameLst>
                                          <p:attrName>ppt_x</p:attrName>
                                        </p:attrNameLst>
                                      </p:cBhvr>
                                      <p:tavLst>
                                        <p:tav tm="0">
                                          <p:val>
                                            <p:strVal val="#ppt_x"/>
                                          </p:val>
                                        </p:tav>
                                        <p:tav tm="100000">
                                          <p:val>
                                            <p:strVal val="#ppt_x"/>
                                          </p:val>
                                        </p:tav>
                                      </p:tavLst>
                                    </p:anim>
                                    <p:anim calcmode="lin" valueType="num">
                                      <p:cBhvr additive="base">
                                        <p:cTn id="17" dur="500" fill="hold"/>
                                        <p:tgtEl>
                                          <p:spTgt spid="85001"/>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4995">
                                            <p:txEl>
                                              <p:pRg st="1" end="1"/>
                                            </p:txEl>
                                          </p:spTgt>
                                        </p:tgtEl>
                                        <p:attrNameLst>
                                          <p:attrName>style.visibility</p:attrName>
                                        </p:attrNameLst>
                                      </p:cBhvr>
                                      <p:to>
                                        <p:strVal val="visible"/>
                                      </p:to>
                                    </p:set>
                                    <p:animEffect transition="in" filter="fade">
                                      <p:cBhvr>
                                        <p:cTn id="22" dur="1000"/>
                                        <p:tgtEl>
                                          <p:spTgt spid="84995">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4995">
                                            <p:txEl>
                                              <p:pRg st="2" end="2"/>
                                            </p:txEl>
                                          </p:spTgt>
                                        </p:tgtEl>
                                        <p:attrNameLst>
                                          <p:attrName>style.visibility</p:attrName>
                                        </p:attrNameLst>
                                      </p:cBhvr>
                                      <p:to>
                                        <p:strVal val="visible"/>
                                      </p:to>
                                    </p:set>
                                    <p:animEffect transition="in" filter="fade">
                                      <p:cBhvr>
                                        <p:cTn id="27" dur="1000"/>
                                        <p:tgtEl>
                                          <p:spTgt spid="84995">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4995">
                                            <p:txEl>
                                              <p:pRg st="3" end="3"/>
                                            </p:txEl>
                                          </p:spTgt>
                                        </p:tgtEl>
                                        <p:attrNameLst>
                                          <p:attrName>style.visibility</p:attrName>
                                        </p:attrNameLst>
                                      </p:cBhvr>
                                      <p:to>
                                        <p:strVal val="visible"/>
                                      </p:to>
                                    </p:set>
                                    <p:animEffect transition="in" filter="fade">
                                      <p:cBhvr>
                                        <p:cTn id="32" dur="1000"/>
                                        <p:tgtEl>
                                          <p:spTgt spid="84995">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4995">
                                            <p:txEl>
                                              <p:pRg st="4" end="4"/>
                                            </p:txEl>
                                          </p:spTgt>
                                        </p:tgtEl>
                                        <p:attrNameLst>
                                          <p:attrName>style.visibility</p:attrName>
                                        </p:attrNameLst>
                                      </p:cBhvr>
                                      <p:to>
                                        <p:strVal val="visible"/>
                                      </p:to>
                                    </p:set>
                                    <p:animEffect transition="in" filter="fade">
                                      <p:cBhvr>
                                        <p:cTn id="37" dur="1000"/>
                                        <p:tgtEl>
                                          <p:spTgt spid="84995">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4995">
                                            <p:txEl>
                                              <p:pRg st="5" end="5"/>
                                            </p:txEl>
                                          </p:spTgt>
                                        </p:tgtEl>
                                        <p:attrNameLst>
                                          <p:attrName>style.visibility</p:attrName>
                                        </p:attrNameLst>
                                      </p:cBhvr>
                                      <p:to>
                                        <p:strVal val="visible"/>
                                      </p:to>
                                    </p:set>
                                    <p:animEffect transition="in" filter="fade">
                                      <p:cBhvr>
                                        <p:cTn id="42" dur="1000"/>
                                        <p:tgtEl>
                                          <p:spTgt spid="84995">
                                            <p:txEl>
                                              <p:pRg st="5" end="5"/>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4995">
                                            <p:txEl>
                                              <p:pRg st="6" end="6"/>
                                            </p:txEl>
                                          </p:spTgt>
                                        </p:tgtEl>
                                        <p:attrNameLst>
                                          <p:attrName>style.visibility</p:attrName>
                                        </p:attrNameLst>
                                      </p:cBhvr>
                                      <p:to>
                                        <p:strVal val="visible"/>
                                      </p:to>
                                    </p:set>
                                    <p:animEffect transition="in" filter="fade">
                                      <p:cBhvr>
                                        <p:cTn id="47" dur="1000"/>
                                        <p:tgtEl>
                                          <p:spTgt spid="84995">
                                            <p:txEl>
                                              <p:pRg st="6" end="6"/>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4995">
                                            <p:txEl>
                                              <p:pRg st="7" end="7"/>
                                            </p:txEl>
                                          </p:spTgt>
                                        </p:tgtEl>
                                        <p:attrNameLst>
                                          <p:attrName>style.visibility</p:attrName>
                                        </p:attrNameLst>
                                      </p:cBhvr>
                                      <p:to>
                                        <p:strVal val="visible"/>
                                      </p:to>
                                    </p:set>
                                    <p:animEffect transition="in" filter="fade">
                                      <p:cBhvr>
                                        <p:cTn id="52" dur="1000"/>
                                        <p:tgtEl>
                                          <p:spTgt spid="8499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1" grpId="0" animBg="1"/>
      <p:bldP spid="84995"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C8DDD429-E629-6641-BD17-6D4F37EB5467}"/>
              </a:ext>
            </a:extLst>
          </p:cNvPr>
          <p:cNvSpPr>
            <a:spLocks noGrp="1" noChangeArrowheads="1"/>
          </p:cNvSpPr>
          <p:nvPr>
            <p:ph type="title" idx="4294967295"/>
          </p:nvPr>
        </p:nvSpPr>
        <p:spPr/>
        <p:txBody>
          <a:bodyPr/>
          <a:lstStyle/>
          <a:p>
            <a:r>
              <a:rPr lang="en-GB" altLang="en-US" sz="3200">
                <a:ea typeface="ＭＳ Ｐゴシック" panose="020B0600070205080204" pitchFamily="34" charset="-128"/>
              </a:rPr>
              <a:t>Onderscheid naar type – Water</a:t>
            </a:r>
          </a:p>
        </p:txBody>
      </p:sp>
      <p:sp>
        <p:nvSpPr>
          <p:cNvPr id="84995" name="Rectangle 3">
            <a:extLst>
              <a:ext uri="{FF2B5EF4-FFF2-40B4-BE49-F238E27FC236}">
                <a16:creationId xmlns:a16="http://schemas.microsoft.com/office/drawing/2014/main" id="{98D2BAA8-B7E9-C845-BBA6-6FB6338948D5}"/>
              </a:ext>
            </a:extLst>
          </p:cNvPr>
          <p:cNvSpPr>
            <a:spLocks noGrp="1" noChangeArrowheads="1"/>
          </p:cNvSpPr>
          <p:nvPr>
            <p:ph type="body" sz="half" idx="4294967295"/>
          </p:nvPr>
        </p:nvSpPr>
        <p:spPr>
          <a:xfrm>
            <a:off x="457200" y="1412875"/>
            <a:ext cx="7859713" cy="4714875"/>
          </a:xfrm>
        </p:spPr>
        <p:txBody>
          <a:bodyPr/>
          <a:lstStyle/>
          <a:p>
            <a:pPr>
              <a:buFont typeface="Wingdings" pitchFamily="2" charset="2"/>
              <a:buNone/>
            </a:pPr>
            <a:r>
              <a:rPr lang="en-GB" altLang="en-US" sz="2400" b="1">
                <a:ea typeface="ＭＳ Ｐゴシック" panose="020B0600070205080204" pitchFamily="34" charset="-128"/>
              </a:rPr>
              <a:t>Getijdemolen</a:t>
            </a:r>
          </a:p>
          <a:p>
            <a:r>
              <a:rPr lang="en-GB" altLang="en-US" sz="2400">
                <a:ea typeface="ＭＳ Ｐゴシック" panose="020B0600070205080204" pitchFamily="34" charset="-128"/>
              </a:rPr>
              <a:t>Spaarbekken dat met vloed volloopt</a:t>
            </a:r>
          </a:p>
          <a:p>
            <a:r>
              <a:rPr lang="en-GB" altLang="en-US" sz="2400">
                <a:ea typeface="ＭＳ Ｐゴシック" panose="020B0600070205080204" pitchFamily="34" charset="-128"/>
              </a:rPr>
              <a:t>Met eb kan het bekken leeglopen via een rad, en kan er gemalen worden</a:t>
            </a:r>
          </a:p>
          <a:p>
            <a:r>
              <a:rPr lang="en-GB" altLang="en-US" sz="2400">
                <a:ea typeface="ＭＳ Ｐゴシック" panose="020B0600070205080204" pitchFamily="34" charset="-128"/>
              </a:rPr>
              <a:t>Beperkte tijd om te malen over de dag.</a:t>
            </a:r>
          </a:p>
          <a:p>
            <a:r>
              <a:rPr lang="en-GB" altLang="en-US" sz="2400">
                <a:ea typeface="ＭＳ Ｐゴシック" panose="020B0600070205080204" pitchFamily="34" charset="-128"/>
              </a:rPr>
              <a:t>Snelheid neemt af bij leeglopen, opkomen vloed</a:t>
            </a:r>
          </a:p>
          <a:p>
            <a:r>
              <a:rPr lang="en-GB" altLang="en-US" sz="2400">
                <a:ea typeface="ＭＳ Ｐゴシック" panose="020B0600070205080204" pitchFamily="34" charset="-128"/>
              </a:rPr>
              <a:t>In Zeeland, Zuid-Holland en westelijk Noord-Brabant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49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C7BFAA55-FBE7-6443-90C5-8971CD6D31AA}"/>
              </a:ext>
            </a:extLst>
          </p:cNvPr>
          <p:cNvSpPr>
            <a:spLocks noGrp="1" noChangeArrowheads="1"/>
          </p:cNvSpPr>
          <p:nvPr>
            <p:ph type="title"/>
          </p:nvPr>
        </p:nvSpPr>
        <p:spPr/>
        <p:txBody>
          <a:bodyPr/>
          <a:lstStyle/>
          <a:p>
            <a:r>
              <a:rPr lang="en-GB" altLang="en-US">
                <a:ea typeface="ＭＳ Ｐゴシック" panose="020B0600070205080204" pitchFamily="34" charset="-128"/>
              </a:rPr>
              <a:t>Getijdemolen</a:t>
            </a:r>
          </a:p>
        </p:txBody>
      </p:sp>
      <p:pic>
        <p:nvPicPr>
          <p:cNvPr id="98306" name="Content Placeholder 4">
            <a:extLst>
              <a:ext uri="{FF2B5EF4-FFF2-40B4-BE49-F238E27FC236}">
                <a16:creationId xmlns:a16="http://schemas.microsoft.com/office/drawing/2014/main" id="{D0BDA0E7-3657-4749-AA69-590171A8A1A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42988" y="1646238"/>
            <a:ext cx="6842125" cy="4951412"/>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a:extLst>
              <a:ext uri="{FF2B5EF4-FFF2-40B4-BE49-F238E27FC236}">
                <a16:creationId xmlns:a16="http://schemas.microsoft.com/office/drawing/2014/main" id="{6ECFE10F-F8AE-E14E-AC85-3090803B6EEE}"/>
              </a:ext>
            </a:extLst>
          </p:cNvPr>
          <p:cNvSpPr>
            <a:spLocks noGrp="1" noChangeArrowheads="1"/>
          </p:cNvSpPr>
          <p:nvPr>
            <p:ph type="title"/>
          </p:nvPr>
        </p:nvSpPr>
        <p:spPr/>
        <p:txBody>
          <a:bodyPr/>
          <a:lstStyle/>
          <a:p>
            <a:r>
              <a:rPr lang="en-GB" altLang="en-US">
                <a:ea typeface="ＭＳ Ｐゴシック" panose="020B0600070205080204" pitchFamily="34" charset="-128"/>
              </a:rPr>
              <a:t>Getijdemolen</a:t>
            </a:r>
          </a:p>
        </p:txBody>
      </p:sp>
      <p:pic>
        <p:nvPicPr>
          <p:cNvPr id="4" name="Picture 3">
            <a:extLst>
              <a:ext uri="{FF2B5EF4-FFF2-40B4-BE49-F238E27FC236}">
                <a16:creationId xmlns:a16="http://schemas.microsoft.com/office/drawing/2014/main" id="{0F04CA68-0EA4-0546-9C26-1F2F8E147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63" y="1250950"/>
            <a:ext cx="28606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B199336-D409-7E41-BF73-97CEACAC4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488" y="1250950"/>
            <a:ext cx="2844800"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7A8C3E2-BCD2-7A4A-8877-95583B0AD7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0438" y="1320800"/>
            <a:ext cx="2787650"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747AF3F8-6840-6548-B4E9-C13E9DF28D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663" y="4005263"/>
            <a:ext cx="29178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3DAD5F82-7D94-2A4C-A14F-264F2C84F8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8488" y="4005263"/>
            <a:ext cx="2844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CA0BFDF3-A5FE-7741-8418-E7C07246C1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3288" y="4005263"/>
            <a:ext cx="2833687"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83580-8212-2A4F-A8EA-0C92F3770119}"/>
              </a:ext>
            </a:extLst>
          </p:cNvPr>
          <p:cNvSpPr>
            <a:spLocks noGrp="1"/>
          </p:cNvSpPr>
          <p:nvPr>
            <p:ph type="title"/>
          </p:nvPr>
        </p:nvSpPr>
        <p:spPr/>
        <p:txBody>
          <a:bodyPr/>
          <a:lstStyle/>
          <a:p>
            <a:pPr>
              <a:defRPr/>
            </a:pPr>
            <a:r>
              <a:rPr lang="en-US" dirty="0" err="1"/>
              <a:t>Geschiedenis</a:t>
            </a:r>
            <a:endParaRPr lang="en-US" dirty="0"/>
          </a:p>
        </p:txBody>
      </p:sp>
      <p:sp>
        <p:nvSpPr>
          <p:cNvPr id="100354" name="Text Placeholder 2">
            <a:extLst>
              <a:ext uri="{FF2B5EF4-FFF2-40B4-BE49-F238E27FC236}">
                <a16:creationId xmlns:a16="http://schemas.microsoft.com/office/drawing/2014/main" id="{DE9759A7-4F08-EF4F-9340-DEF9DA5D8264}"/>
              </a:ext>
            </a:extLst>
          </p:cNvPr>
          <p:cNvSpPr>
            <a:spLocks noGrp="1" noChangeArrowheads="1"/>
          </p:cNvSpPr>
          <p:nvPr>
            <p:ph type="body" idx="1"/>
          </p:nvPr>
        </p:nvSpPr>
        <p:spPr/>
        <p:txBody>
          <a:bodyPr/>
          <a:lstStyle/>
          <a:p>
            <a:pPr marL="342900" indent="-342900"/>
            <a:endParaRPr lang="en-US" altLang="en-US">
              <a:ea typeface="ＭＳ Ｐゴシック" panose="020B0600070205080204" pitchFamily="34" charset="-128"/>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EB66E878-4738-7B42-94D7-BDE33CCAFB7A}"/>
              </a:ext>
            </a:extLst>
          </p:cNvPr>
          <p:cNvSpPr>
            <a:spLocks noGrp="1" noChangeArrowheads="1"/>
          </p:cNvSpPr>
          <p:nvPr>
            <p:ph type="title"/>
          </p:nvPr>
        </p:nvSpPr>
        <p:spPr/>
        <p:txBody>
          <a:bodyPr/>
          <a:lstStyle/>
          <a:p>
            <a:r>
              <a:rPr lang="en-GB" altLang="en-US" sz="3200">
                <a:ea typeface="ＭＳ Ｐゴシック" panose="020B0600070205080204" pitchFamily="34" charset="-128"/>
              </a:rPr>
              <a:t>Geschiedenis</a:t>
            </a:r>
          </a:p>
        </p:txBody>
      </p:sp>
      <p:sp>
        <p:nvSpPr>
          <p:cNvPr id="132099" name="Rectangle 3">
            <a:extLst>
              <a:ext uri="{FF2B5EF4-FFF2-40B4-BE49-F238E27FC236}">
                <a16:creationId xmlns:a16="http://schemas.microsoft.com/office/drawing/2014/main" id="{96076C7D-A3BE-FD42-B30C-8AEEC4288795}"/>
              </a:ext>
            </a:extLst>
          </p:cNvPr>
          <p:cNvSpPr>
            <a:spLocks noGrp="1" noChangeArrowheads="1"/>
          </p:cNvSpPr>
          <p:nvPr>
            <p:ph type="body" idx="1"/>
          </p:nvPr>
        </p:nvSpPr>
        <p:spPr/>
        <p:txBody>
          <a:bodyPr/>
          <a:lstStyle/>
          <a:p>
            <a:pPr>
              <a:lnSpc>
                <a:spcPct val="90000"/>
              </a:lnSpc>
              <a:defRPr/>
            </a:pPr>
            <a:r>
              <a:rPr lang="nl-NL" altLang="en-US" dirty="0">
                <a:ea typeface="ＭＳ Ｐゴシック" panose="020B0600070205080204" pitchFamily="34" charset="-128"/>
              </a:rPr>
              <a:t>Malen komt al in de oudheid voor met handstenen</a:t>
            </a:r>
          </a:p>
          <a:p>
            <a:pPr marL="0" indent="0">
              <a:lnSpc>
                <a:spcPct val="90000"/>
              </a:lnSpc>
              <a:buFont typeface="Wingdings" pitchFamily="2" charset="2"/>
              <a:buNone/>
              <a:defRPr/>
            </a:pPr>
            <a:endParaRPr lang="en-US" dirty="0"/>
          </a:p>
          <a:p>
            <a:pPr marL="0" indent="0">
              <a:lnSpc>
                <a:spcPct val="90000"/>
              </a:lnSpc>
              <a:buFont typeface="Wingdings" pitchFamily="2" charset="2"/>
              <a:buNone/>
              <a:defRPr/>
            </a:pPr>
            <a:endParaRPr lang="en-US" dirty="0"/>
          </a:p>
          <a:p>
            <a:pPr marL="0" indent="0">
              <a:lnSpc>
                <a:spcPct val="90000"/>
              </a:lnSpc>
              <a:buFont typeface="Wingdings" pitchFamily="2" charset="2"/>
              <a:buNone/>
              <a:defRPr/>
            </a:pPr>
            <a:endParaRPr lang="nl-NL" altLang="en-US" dirty="0">
              <a:ea typeface="ＭＳ Ｐゴシック" panose="020B0600070205080204" pitchFamily="34" charset="-128"/>
            </a:endParaRPr>
          </a:p>
        </p:txBody>
      </p:sp>
      <p:pic>
        <p:nvPicPr>
          <p:cNvPr id="101379" name="Picture 7">
            <a:extLst>
              <a:ext uri="{FF2B5EF4-FFF2-40B4-BE49-F238E27FC236}">
                <a16:creationId xmlns:a16="http://schemas.microsoft.com/office/drawing/2014/main" id="{B18A94D3-F57F-864A-B2F5-8FDBD6E6F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205038"/>
            <a:ext cx="489585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8">
            <a:extLst>
              <a:ext uri="{FF2B5EF4-FFF2-40B4-BE49-F238E27FC236}">
                <a16:creationId xmlns:a16="http://schemas.microsoft.com/office/drawing/2014/main" id="{6FED88A3-3A2E-814B-8AF5-B1ECA6A160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1850" y="3548063"/>
            <a:ext cx="435927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20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B3CC13C6-AD6A-A341-A0F2-88A176F4E790}"/>
              </a:ext>
            </a:extLst>
          </p:cNvPr>
          <p:cNvSpPr>
            <a:spLocks noGrp="1" noChangeArrowheads="1"/>
          </p:cNvSpPr>
          <p:nvPr>
            <p:ph type="title"/>
          </p:nvPr>
        </p:nvSpPr>
        <p:spPr/>
        <p:txBody>
          <a:bodyPr/>
          <a:lstStyle/>
          <a:p>
            <a:r>
              <a:rPr lang="en-GB" altLang="en-US" sz="3200">
                <a:ea typeface="ＭＳ Ｐゴシック" panose="020B0600070205080204" pitchFamily="34" charset="-128"/>
              </a:rPr>
              <a:t>Geschiedenis</a:t>
            </a:r>
          </a:p>
        </p:txBody>
      </p:sp>
      <p:sp>
        <p:nvSpPr>
          <p:cNvPr id="132099" name="Rectangle 3">
            <a:extLst>
              <a:ext uri="{FF2B5EF4-FFF2-40B4-BE49-F238E27FC236}">
                <a16:creationId xmlns:a16="http://schemas.microsoft.com/office/drawing/2014/main" id="{D3925D50-C2B4-BA47-9197-55C1A1757F02}"/>
              </a:ext>
            </a:extLst>
          </p:cNvPr>
          <p:cNvSpPr>
            <a:spLocks noGrp="1" noChangeArrowheads="1"/>
          </p:cNvSpPr>
          <p:nvPr>
            <p:ph type="body" idx="1"/>
          </p:nvPr>
        </p:nvSpPr>
        <p:spPr/>
        <p:txBody>
          <a:bodyPr/>
          <a:lstStyle/>
          <a:p>
            <a:pPr>
              <a:lnSpc>
                <a:spcPct val="90000"/>
              </a:lnSpc>
            </a:pPr>
            <a:r>
              <a:rPr lang="en-GB" altLang="en-US">
                <a:ea typeface="ＭＳ Ｐゴシック" panose="020B0600070205080204" pitchFamily="34" charset="-128"/>
              </a:rPr>
              <a:t>Waterkracht werd na dierkracht ingezet als hulpmiddel door de Grieken en de Romeinen</a:t>
            </a:r>
          </a:p>
          <a:p>
            <a:pPr>
              <a:lnSpc>
                <a:spcPct val="90000"/>
              </a:lnSpc>
            </a:pPr>
            <a:endParaRPr lang="en-GB" altLang="en-US">
              <a:ea typeface="ＭＳ Ｐゴシック" panose="020B0600070205080204" pitchFamily="34" charset="-128"/>
            </a:endParaRPr>
          </a:p>
        </p:txBody>
      </p:sp>
      <p:pic>
        <p:nvPicPr>
          <p:cNvPr id="103427" name="Picture 2">
            <a:extLst>
              <a:ext uri="{FF2B5EF4-FFF2-40B4-BE49-F238E27FC236}">
                <a16:creationId xmlns:a16="http://schemas.microsoft.com/office/drawing/2014/main" id="{00982C78-7A3D-964F-A6C6-30D81B67C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7163" y="2420938"/>
            <a:ext cx="3041650" cy="405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20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3D20D2DE-3551-AF44-A060-89AC2BC53234}"/>
              </a:ext>
            </a:extLst>
          </p:cNvPr>
          <p:cNvSpPr>
            <a:spLocks noGrp="1" noChangeArrowheads="1"/>
          </p:cNvSpPr>
          <p:nvPr>
            <p:ph type="title"/>
          </p:nvPr>
        </p:nvSpPr>
        <p:spPr/>
        <p:txBody>
          <a:bodyPr/>
          <a:lstStyle/>
          <a:p>
            <a:r>
              <a:rPr lang="en-GB" altLang="en-US">
                <a:ea typeface="ＭＳ Ｐゴシック" panose="020B0600070205080204" pitchFamily="34" charset="-128"/>
              </a:rPr>
              <a:t>Is het een molen?</a:t>
            </a:r>
          </a:p>
        </p:txBody>
      </p:sp>
      <p:pic>
        <p:nvPicPr>
          <p:cNvPr id="5" name="Content Placeholder 4">
            <a:extLst>
              <a:ext uri="{FF2B5EF4-FFF2-40B4-BE49-F238E27FC236}">
                <a16:creationId xmlns:a16="http://schemas.microsoft.com/office/drawing/2014/main" id="{FF6CACF0-23FA-9C46-A504-FDB00979921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27313" y="1484313"/>
            <a:ext cx="3744912" cy="49942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1AA985FF-2A71-B345-9C64-2CD30C9B082F}"/>
              </a:ext>
            </a:extLst>
          </p:cNvPr>
          <p:cNvSpPr>
            <a:spLocks noGrp="1" noChangeArrowheads="1"/>
          </p:cNvSpPr>
          <p:nvPr>
            <p:ph type="title"/>
          </p:nvPr>
        </p:nvSpPr>
        <p:spPr/>
        <p:txBody>
          <a:bodyPr/>
          <a:lstStyle/>
          <a:p>
            <a:r>
              <a:rPr lang="en-GB" altLang="en-US" sz="3200">
                <a:ea typeface="ＭＳ Ｐゴシック" panose="020B0600070205080204" pitchFamily="34" charset="-128"/>
              </a:rPr>
              <a:t>Geschiedenis</a:t>
            </a:r>
          </a:p>
        </p:txBody>
      </p:sp>
      <p:sp>
        <p:nvSpPr>
          <p:cNvPr id="132099" name="Rectangle 3">
            <a:extLst>
              <a:ext uri="{FF2B5EF4-FFF2-40B4-BE49-F238E27FC236}">
                <a16:creationId xmlns:a16="http://schemas.microsoft.com/office/drawing/2014/main" id="{0B5141C1-A2B3-E043-BA1A-E9665E8039FE}"/>
              </a:ext>
            </a:extLst>
          </p:cNvPr>
          <p:cNvSpPr>
            <a:spLocks noGrp="1" noChangeArrowheads="1"/>
          </p:cNvSpPr>
          <p:nvPr>
            <p:ph type="body" idx="1"/>
          </p:nvPr>
        </p:nvSpPr>
        <p:spPr/>
        <p:txBody>
          <a:bodyPr/>
          <a:lstStyle/>
          <a:p>
            <a:pPr>
              <a:lnSpc>
                <a:spcPct val="90000"/>
              </a:lnSpc>
            </a:pPr>
            <a:r>
              <a:rPr lang="en-GB" altLang="en-US">
                <a:ea typeface="ＭＳ Ｐゴシック" panose="020B0600070205080204" pitchFamily="34" charset="-128"/>
              </a:rPr>
              <a:t>Eerste windmolens in Perzie, maar onwaarschijnlijk dat onze molens daaruit voorkomen</a:t>
            </a:r>
          </a:p>
          <a:p>
            <a:pPr>
              <a:lnSpc>
                <a:spcPct val="90000"/>
              </a:lnSpc>
            </a:pPr>
            <a:endParaRPr lang="en-GB" altLang="en-US">
              <a:ea typeface="ＭＳ Ｐゴシック" panose="020B0600070205080204" pitchFamily="34" charset="-128"/>
            </a:endParaRPr>
          </a:p>
        </p:txBody>
      </p:sp>
      <p:pic>
        <p:nvPicPr>
          <p:cNvPr id="105475" name="Picture 2">
            <a:extLst>
              <a:ext uri="{FF2B5EF4-FFF2-40B4-BE49-F238E27FC236}">
                <a16:creationId xmlns:a16="http://schemas.microsoft.com/office/drawing/2014/main" id="{8063DF58-4E8C-0743-897E-5D86E5A35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132"/>
          <a:stretch>
            <a:fillRect/>
          </a:stretch>
        </p:blipFill>
        <p:spPr bwMode="auto">
          <a:xfrm>
            <a:off x="1187450" y="2349500"/>
            <a:ext cx="6480175"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20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build="p"/>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2767B146-86B2-8C4C-A920-CE03F391D454}"/>
              </a:ext>
            </a:extLst>
          </p:cNvPr>
          <p:cNvSpPr>
            <a:spLocks noGrp="1" noChangeArrowheads="1"/>
          </p:cNvSpPr>
          <p:nvPr>
            <p:ph type="title"/>
          </p:nvPr>
        </p:nvSpPr>
        <p:spPr/>
        <p:txBody>
          <a:bodyPr/>
          <a:lstStyle/>
          <a:p>
            <a:r>
              <a:rPr lang="en-GB" altLang="en-US" sz="3200">
                <a:ea typeface="ＭＳ Ｐゴシック" panose="020B0600070205080204" pitchFamily="34" charset="-128"/>
              </a:rPr>
              <a:t>Geschiedenis</a:t>
            </a:r>
          </a:p>
        </p:txBody>
      </p:sp>
      <p:sp>
        <p:nvSpPr>
          <p:cNvPr id="132099" name="Rectangle 3">
            <a:extLst>
              <a:ext uri="{FF2B5EF4-FFF2-40B4-BE49-F238E27FC236}">
                <a16:creationId xmlns:a16="http://schemas.microsoft.com/office/drawing/2014/main" id="{F908A22D-40A0-6949-8A27-94A5E08FDDDE}"/>
              </a:ext>
            </a:extLst>
          </p:cNvPr>
          <p:cNvSpPr>
            <a:spLocks noGrp="1" noChangeArrowheads="1"/>
          </p:cNvSpPr>
          <p:nvPr>
            <p:ph type="body" idx="1"/>
          </p:nvPr>
        </p:nvSpPr>
        <p:spPr/>
        <p:txBody>
          <a:bodyPr/>
          <a:lstStyle/>
          <a:p>
            <a:pPr>
              <a:lnSpc>
                <a:spcPct val="90000"/>
              </a:lnSpc>
            </a:pPr>
            <a:r>
              <a:rPr lang="en-GB" altLang="en-US">
                <a:ea typeface="ＭＳ Ｐゴシック" panose="020B0600070205080204" pitchFamily="34" charset="-128"/>
              </a:rPr>
              <a:t>Rond de 12e eeuw eerste vermelding van windmolens, standerdmolens, in Vlaanderen</a:t>
            </a:r>
          </a:p>
          <a:p>
            <a:pPr>
              <a:lnSpc>
                <a:spcPct val="90000"/>
              </a:lnSpc>
            </a:pPr>
            <a:r>
              <a:rPr lang="en-GB" altLang="en-US">
                <a:ea typeface="ＭＳ Ｐゴシック" panose="020B0600070205080204" pitchFamily="34" charset="-128"/>
              </a:rPr>
              <a:t>In de middeleeuwen ook torenmolens gebouwd</a:t>
            </a:r>
          </a:p>
          <a:p>
            <a:pPr>
              <a:lnSpc>
                <a:spcPct val="90000"/>
              </a:lnSpc>
            </a:pPr>
            <a:r>
              <a:rPr lang="en-GB" altLang="en-US">
                <a:ea typeface="ＭＳ Ｐゴシック" panose="020B0600070205080204" pitchFamily="34" charset="-128"/>
              </a:rPr>
              <a:t>Eerste poldermolens rond 1400, eerste bekende in Nederland 1407 in Alkmaar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20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20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20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build="p"/>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EF3CEEF9-D222-2B49-82FE-4BF3FC7B66A6}"/>
              </a:ext>
            </a:extLst>
          </p:cNvPr>
          <p:cNvSpPr>
            <a:spLocks noGrp="1" noChangeArrowheads="1"/>
          </p:cNvSpPr>
          <p:nvPr>
            <p:ph type="title"/>
          </p:nvPr>
        </p:nvSpPr>
        <p:spPr/>
        <p:txBody>
          <a:bodyPr/>
          <a:lstStyle/>
          <a:p>
            <a:r>
              <a:rPr lang="en-GB" altLang="en-US" sz="3200">
                <a:ea typeface="ＭＳ Ｐゴシック" panose="020B0600070205080204" pitchFamily="34" charset="-128"/>
              </a:rPr>
              <a:t>Geschiedenis</a:t>
            </a:r>
          </a:p>
        </p:txBody>
      </p:sp>
      <p:sp>
        <p:nvSpPr>
          <p:cNvPr id="134147" name="Rectangle 3">
            <a:extLst>
              <a:ext uri="{FF2B5EF4-FFF2-40B4-BE49-F238E27FC236}">
                <a16:creationId xmlns:a16="http://schemas.microsoft.com/office/drawing/2014/main" id="{2747360B-5664-C646-B9C1-32FF305E733A}"/>
              </a:ext>
            </a:extLst>
          </p:cNvPr>
          <p:cNvSpPr>
            <a:spLocks noGrp="1" noChangeArrowheads="1"/>
          </p:cNvSpPr>
          <p:nvPr>
            <p:ph type="body" idx="1"/>
          </p:nvPr>
        </p:nvSpPr>
        <p:spPr/>
        <p:txBody>
          <a:bodyPr/>
          <a:lstStyle/>
          <a:p>
            <a:pPr>
              <a:lnSpc>
                <a:spcPct val="90000"/>
              </a:lnSpc>
            </a:pPr>
            <a:r>
              <a:rPr lang="en-GB" altLang="en-US" sz="2400">
                <a:ea typeface="ＭＳ Ｐゴシック" panose="020B0600070205080204" pitchFamily="34" charset="-128"/>
              </a:rPr>
              <a:t>Hoogtepunt 17e eeuw</a:t>
            </a:r>
          </a:p>
          <a:p>
            <a:pPr lvl="1">
              <a:lnSpc>
                <a:spcPct val="90000"/>
              </a:lnSpc>
            </a:pPr>
            <a:r>
              <a:rPr lang="en-GB" altLang="en-US" sz="2000">
                <a:ea typeface="ＭＳ Ｐゴシック" panose="020B0600070205080204" pitchFamily="34" charset="-128"/>
              </a:rPr>
              <a:t>Inpolderingen -&gt; poldermolens</a:t>
            </a:r>
          </a:p>
          <a:p>
            <a:pPr lvl="1">
              <a:lnSpc>
                <a:spcPct val="90000"/>
              </a:lnSpc>
            </a:pPr>
            <a:r>
              <a:rPr lang="en-GB" altLang="en-US" sz="2000">
                <a:ea typeface="ＭＳ Ｐゴシック" panose="020B0600070205080204" pitchFamily="34" charset="-128"/>
              </a:rPr>
              <a:t>Scheepsbouw -&gt; zaagmolens en aanverwant.</a:t>
            </a:r>
          </a:p>
          <a:p>
            <a:pPr>
              <a:lnSpc>
                <a:spcPct val="90000"/>
              </a:lnSpc>
            </a:pPr>
            <a:r>
              <a:rPr lang="en-GB" altLang="en-US" sz="2400">
                <a:ea typeface="ＭＳ Ｐゴシック" panose="020B0600070205080204" pitchFamily="34" charset="-128"/>
              </a:rPr>
              <a:t>Neergang tweede helft 19e eeuw door opkomst stoommachines. Industriegebieden als de Zaanstreek merken dit het eerst</a:t>
            </a:r>
          </a:p>
          <a:p>
            <a:pPr>
              <a:lnSpc>
                <a:spcPct val="90000"/>
              </a:lnSpc>
            </a:pPr>
            <a:r>
              <a:rPr lang="en-GB" altLang="en-US" sz="2400">
                <a:ea typeface="ＭＳ Ｐゴシック" panose="020B0600070205080204" pitchFamily="34" charset="-128"/>
              </a:rPr>
              <a:t>Juist een tweede bloei van molens in de armere gebieden van Nederland, oosten en zuiden</a:t>
            </a:r>
          </a:p>
          <a:p>
            <a:pPr lvl="1">
              <a:lnSpc>
                <a:spcPct val="90000"/>
              </a:lnSpc>
            </a:pPr>
            <a:r>
              <a:rPr lang="en-GB" altLang="en-US" sz="2000">
                <a:ea typeface="ＭＳ Ｐゴシック" panose="020B0600070205080204" pitchFamily="34" charset="-128"/>
              </a:rPr>
              <a:t>Door bevolkingsgroei intensivering veeteelt, veel veevoer nodig</a:t>
            </a:r>
          </a:p>
          <a:p>
            <a:pPr lvl="1">
              <a:lnSpc>
                <a:spcPct val="90000"/>
              </a:lnSpc>
            </a:pPr>
            <a:r>
              <a:rPr lang="en-GB" altLang="en-US" sz="2000">
                <a:ea typeface="ＭＳ Ｐゴシック" panose="020B0600070205080204" pitchFamily="34" charset="-128"/>
              </a:rPr>
              <a:t>Goedkoop aanbod van sloopmolens uit bijv. de Zaanstreek</a:t>
            </a:r>
          </a:p>
          <a:p>
            <a:pPr>
              <a:lnSpc>
                <a:spcPct val="90000"/>
              </a:lnSpc>
            </a:pPr>
            <a:r>
              <a:rPr lang="en-GB" altLang="en-US" sz="2400">
                <a:ea typeface="ＭＳ Ｐゴシック" panose="020B0600070205080204" pitchFamily="34" charset="-128"/>
              </a:rPr>
              <a:t>Sloopmolens ook gebruikt voor vervanging standerdmolens</a:t>
            </a:r>
          </a:p>
          <a:p>
            <a:pPr>
              <a:lnSpc>
                <a:spcPct val="90000"/>
              </a:lnSpc>
            </a:pPr>
            <a:r>
              <a:rPr lang="en-GB" altLang="en-US" sz="2400">
                <a:ea typeface="ＭＳ Ｐゴシック" panose="020B0600070205080204" pitchFamily="34" charset="-128"/>
              </a:rPr>
              <a:t>Dit duurt tot begin 20ste eeuw</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41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414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414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414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414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414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4147">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4147">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414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build="p"/>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37F81980-C6C4-EA4B-9BC8-21A87DBD7D25}"/>
              </a:ext>
            </a:extLst>
          </p:cNvPr>
          <p:cNvSpPr>
            <a:spLocks noGrp="1" noChangeArrowheads="1"/>
          </p:cNvSpPr>
          <p:nvPr>
            <p:ph type="title"/>
          </p:nvPr>
        </p:nvSpPr>
        <p:spPr/>
        <p:txBody>
          <a:bodyPr/>
          <a:lstStyle/>
          <a:p>
            <a:r>
              <a:rPr lang="en-GB" altLang="en-US" sz="3200">
                <a:ea typeface="ＭＳ Ｐゴシック" panose="020B0600070205080204" pitchFamily="34" charset="-128"/>
              </a:rPr>
              <a:t>Geschiedenis – overgang naar behoud</a:t>
            </a:r>
          </a:p>
        </p:txBody>
      </p:sp>
      <p:sp>
        <p:nvSpPr>
          <p:cNvPr id="136195" name="Rectangle 3">
            <a:extLst>
              <a:ext uri="{FF2B5EF4-FFF2-40B4-BE49-F238E27FC236}">
                <a16:creationId xmlns:a16="http://schemas.microsoft.com/office/drawing/2014/main" id="{A2EC4F3A-45F5-904A-B9A1-D9362F8F65A0}"/>
              </a:ext>
            </a:extLst>
          </p:cNvPr>
          <p:cNvSpPr>
            <a:spLocks noGrp="1" noChangeArrowheads="1"/>
          </p:cNvSpPr>
          <p:nvPr>
            <p:ph type="body" idx="1"/>
          </p:nvPr>
        </p:nvSpPr>
        <p:spPr/>
        <p:txBody>
          <a:bodyPr/>
          <a:lstStyle/>
          <a:p>
            <a:r>
              <a:rPr lang="en-GB" altLang="en-US" sz="2400">
                <a:ea typeface="ＭＳ Ｐゴシック" panose="020B0600070205080204" pitchFamily="34" charset="-128"/>
              </a:rPr>
              <a:t>1923 oprichting van De Hollandsche Molen</a:t>
            </a:r>
          </a:p>
          <a:p>
            <a:pPr lvl="1"/>
            <a:r>
              <a:rPr lang="en-GB" altLang="en-US" sz="2000">
                <a:ea typeface="ＭＳ Ｐゴシック" panose="020B0600070205080204" pitchFamily="34" charset="-128"/>
              </a:rPr>
              <a:t>Behoud van molens in het landschap, liefst draaiend </a:t>
            </a:r>
          </a:p>
          <a:p>
            <a:pPr lvl="1"/>
            <a:r>
              <a:rPr lang="en-GB" altLang="en-US" sz="2000">
                <a:ea typeface="ＭＳ Ｐゴシック" panose="020B0600070205080204" pitchFamily="34" charset="-128"/>
              </a:rPr>
              <a:t>Tweede instantie belangenvereniging</a:t>
            </a:r>
          </a:p>
          <a:p>
            <a:pPr lvl="1"/>
            <a:r>
              <a:rPr lang="en-GB" altLang="en-US" sz="2000">
                <a:ea typeface="ＭＳ Ｐゴシック" panose="020B0600070205080204" pitchFamily="34" charset="-128"/>
              </a:rPr>
              <a:t>Schrijft wedstrijd uit om molens rendabeler te maken</a:t>
            </a:r>
          </a:p>
          <a:p>
            <a:pPr lvl="1"/>
            <a:r>
              <a:rPr lang="en-GB" altLang="en-US" sz="2000">
                <a:ea typeface="ＭＳ Ｐゴシック" panose="020B0600070205080204" pitchFamily="34" charset="-128"/>
              </a:rPr>
              <a:t>Wordt langzamerhand meer een vereniging tot behoud van molens als monument</a:t>
            </a:r>
          </a:p>
          <a:p>
            <a:r>
              <a:rPr lang="en-GB" altLang="en-US" sz="2400">
                <a:ea typeface="ＭＳ Ｐゴシック" panose="020B0600070205080204" pitchFamily="34" charset="-128"/>
              </a:rPr>
              <a:t>1972 oprichting Gilde van Vrijwillige Molenaars</a:t>
            </a:r>
          </a:p>
          <a:p>
            <a:pPr lvl="1"/>
            <a:r>
              <a:rPr lang="en-GB" altLang="en-US" sz="2000">
                <a:ea typeface="ＭＳ Ｐゴシック" panose="020B0600070205080204" pitchFamily="34" charset="-128"/>
              </a:rPr>
              <a:t>Veel molens komen stil te staan waardoor kennis van het draaien dreigt te verdwijnen</a:t>
            </a:r>
          </a:p>
          <a:p>
            <a:pPr lvl="1"/>
            <a:r>
              <a:rPr lang="en-GB" altLang="en-US" sz="2000">
                <a:ea typeface="ＭＳ Ｐゴシック" panose="020B0600070205080204" pitchFamily="34" charset="-128"/>
              </a:rPr>
              <a:t>Op dat moment nog genoeg oud-molenaars die de kennis nog kunnen overdragen</a:t>
            </a:r>
          </a:p>
          <a:p>
            <a:pPr lvl="1"/>
            <a:r>
              <a:rPr lang="en-GB" altLang="en-US" sz="2000">
                <a:ea typeface="ＭＳ Ｐゴシック" panose="020B0600070205080204" pitchFamily="34" charset="-128"/>
              </a:rPr>
              <a:t>Nadruk op kennisoverdracht om molens werkend te behouden.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61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61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61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61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619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619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6195">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619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build="p"/>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6D011609-97FB-C34A-9FEA-CA0F7CB3AF46}"/>
              </a:ext>
            </a:extLst>
          </p:cNvPr>
          <p:cNvSpPr>
            <a:spLocks noGrp="1" noChangeArrowheads="1"/>
          </p:cNvSpPr>
          <p:nvPr>
            <p:ph type="title"/>
          </p:nvPr>
        </p:nvSpPr>
        <p:spPr/>
        <p:txBody>
          <a:bodyPr/>
          <a:lstStyle/>
          <a:p>
            <a:r>
              <a:rPr lang="en-GB" altLang="en-US" sz="3200">
                <a:ea typeface="ＭＳ Ｐゴシック" panose="020B0600070205080204" pitchFamily="34" charset="-128"/>
              </a:rPr>
              <a:t>Molenbehoud</a:t>
            </a:r>
          </a:p>
        </p:txBody>
      </p:sp>
      <p:sp>
        <p:nvSpPr>
          <p:cNvPr id="137219" name="Rectangle 3">
            <a:extLst>
              <a:ext uri="{FF2B5EF4-FFF2-40B4-BE49-F238E27FC236}">
                <a16:creationId xmlns:a16="http://schemas.microsoft.com/office/drawing/2014/main" id="{0D085043-1906-964D-8B7D-89CC0C2D42FA}"/>
              </a:ext>
            </a:extLst>
          </p:cNvPr>
          <p:cNvSpPr>
            <a:spLocks noGrp="1" noChangeArrowheads="1"/>
          </p:cNvSpPr>
          <p:nvPr>
            <p:ph type="body" idx="1"/>
          </p:nvPr>
        </p:nvSpPr>
        <p:spPr/>
        <p:txBody>
          <a:bodyPr/>
          <a:lstStyle/>
          <a:p>
            <a:pPr>
              <a:lnSpc>
                <a:spcPct val="90000"/>
              </a:lnSpc>
            </a:pPr>
            <a:r>
              <a:rPr lang="en-GB" altLang="en-US">
                <a:ea typeface="ＭＳ Ｐゴシック" panose="020B0600070205080204" pitchFamily="34" charset="-128"/>
              </a:rPr>
              <a:t>Waarom molens behouden</a:t>
            </a:r>
          </a:p>
          <a:p>
            <a:pPr lvl="1">
              <a:lnSpc>
                <a:spcPct val="90000"/>
              </a:lnSpc>
            </a:pPr>
            <a:r>
              <a:rPr lang="en-GB" altLang="en-US">
                <a:ea typeface="ＭＳ Ｐゴシック" panose="020B0600070205080204" pitchFamily="34" charset="-128"/>
              </a:rPr>
              <a:t>Meeste zijn rijksmonument</a:t>
            </a:r>
          </a:p>
          <a:p>
            <a:pPr lvl="1">
              <a:lnSpc>
                <a:spcPct val="90000"/>
              </a:lnSpc>
            </a:pPr>
            <a:r>
              <a:rPr lang="en-GB" altLang="en-US">
                <a:ea typeface="ＭＳ Ｐゴシック" panose="020B0600070205080204" pitchFamily="34" charset="-128"/>
              </a:rPr>
              <a:t>Bepalend voor het beeld van een dorp/stad</a:t>
            </a:r>
          </a:p>
          <a:p>
            <a:pPr lvl="1">
              <a:lnSpc>
                <a:spcPct val="90000"/>
              </a:lnSpc>
            </a:pPr>
            <a:r>
              <a:rPr lang="en-GB" altLang="en-US">
                <a:ea typeface="ＭＳ Ｐゴシック" panose="020B0600070205080204" pitchFamily="34" charset="-128"/>
              </a:rPr>
              <a:t>Behoud van het uitgeoefende ambacht</a:t>
            </a:r>
          </a:p>
          <a:p>
            <a:pPr lvl="1">
              <a:lnSpc>
                <a:spcPct val="90000"/>
              </a:lnSpc>
            </a:pPr>
            <a:r>
              <a:rPr lang="en-GB" altLang="en-US">
                <a:ea typeface="ＭＳ Ｐゴシック" panose="020B0600070205080204" pitchFamily="34" charset="-128"/>
              </a:rPr>
              <a:t>Voor poldermolens: reservegemaal</a:t>
            </a:r>
          </a:p>
          <a:p>
            <a:pPr lvl="1">
              <a:lnSpc>
                <a:spcPct val="90000"/>
              </a:lnSpc>
            </a:pPr>
            <a:r>
              <a:rPr lang="en-GB" altLang="en-US">
                <a:ea typeface="ＭＳ Ｐゴシック" panose="020B0600070205080204" pitchFamily="34" charset="-128"/>
              </a:rPr>
              <a:t>Toerisme</a:t>
            </a:r>
          </a:p>
          <a:p>
            <a:pPr lvl="1">
              <a:lnSpc>
                <a:spcPct val="90000"/>
              </a:lnSpc>
            </a:pPr>
            <a:r>
              <a:rPr lang="en-GB" altLang="en-US">
                <a:ea typeface="ＭＳ Ｐゴシック" panose="020B0600070205080204" pitchFamily="34" charset="-128"/>
              </a:rPr>
              <a:t>Nostalgie</a:t>
            </a:r>
          </a:p>
          <a:p>
            <a:pPr>
              <a:lnSpc>
                <a:spcPct val="90000"/>
              </a:lnSpc>
            </a:pPr>
            <a:r>
              <a:rPr lang="en-GB" altLang="en-US">
                <a:ea typeface="ＭＳ Ｐゴシック" panose="020B0600070205080204" pitchFamily="34" charset="-128"/>
              </a:rPr>
              <a:t>Voorwaarden voor molenbehoud</a:t>
            </a:r>
          </a:p>
          <a:p>
            <a:pPr lvl="1">
              <a:lnSpc>
                <a:spcPct val="90000"/>
              </a:lnSpc>
            </a:pPr>
            <a:r>
              <a:rPr lang="en-GB" altLang="en-US">
                <a:ea typeface="ＭＳ Ｐゴシック" panose="020B0600070205080204" pitchFamily="34" charset="-128"/>
              </a:rPr>
              <a:t>Onderhoud van het object</a:t>
            </a:r>
          </a:p>
          <a:p>
            <a:pPr lvl="1">
              <a:lnSpc>
                <a:spcPct val="90000"/>
              </a:lnSpc>
            </a:pPr>
            <a:r>
              <a:rPr lang="en-GB" altLang="en-US">
                <a:ea typeface="ＭＳ Ｐゴシック" panose="020B0600070205080204" pitchFamily="34" charset="-128"/>
              </a:rPr>
              <a:t>Draaien voorkomt groot onderhoud, door aanwezigheid molenaar wordt klein onderhoud opgemerkt.</a:t>
            </a:r>
          </a:p>
          <a:p>
            <a:pPr lvl="1">
              <a:lnSpc>
                <a:spcPct val="90000"/>
              </a:lnSpc>
            </a:pPr>
            <a:r>
              <a:rPr lang="en-GB" altLang="en-US">
                <a:ea typeface="ＭＳ Ｐゴシック" panose="020B0600070205080204" pitchFamily="34" charset="-128"/>
              </a:rPr>
              <a:t>Goede windvang, de zogenaamde biotoop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72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2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72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72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721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721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7219">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7219">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7219">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7219">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721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9"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626D47C4-DDE5-FA4F-8009-6CAD1DBCEAE4}"/>
              </a:ext>
            </a:extLst>
          </p:cNvPr>
          <p:cNvSpPr>
            <a:spLocks noGrp="1" noChangeArrowheads="1"/>
          </p:cNvSpPr>
          <p:nvPr>
            <p:ph type="title"/>
          </p:nvPr>
        </p:nvSpPr>
        <p:spPr/>
        <p:txBody>
          <a:bodyPr/>
          <a:lstStyle/>
          <a:p>
            <a:r>
              <a:rPr lang="en-GB" altLang="en-US" sz="3200">
                <a:ea typeface="ＭＳ Ｐゴシック" panose="020B0600070205080204" pitchFamily="34" charset="-128"/>
              </a:rPr>
              <a:t>Behoud: taken van de molenaar</a:t>
            </a:r>
          </a:p>
        </p:txBody>
      </p:sp>
      <p:sp>
        <p:nvSpPr>
          <p:cNvPr id="138243" name="Rectangle 3">
            <a:extLst>
              <a:ext uri="{FF2B5EF4-FFF2-40B4-BE49-F238E27FC236}">
                <a16:creationId xmlns:a16="http://schemas.microsoft.com/office/drawing/2014/main" id="{A76F5440-F2C7-C547-99ED-2C7F8539817A}"/>
              </a:ext>
            </a:extLst>
          </p:cNvPr>
          <p:cNvSpPr>
            <a:spLocks noGrp="1" noChangeArrowheads="1"/>
          </p:cNvSpPr>
          <p:nvPr>
            <p:ph type="body" idx="1"/>
          </p:nvPr>
        </p:nvSpPr>
        <p:spPr>
          <a:xfrm>
            <a:off x="468313" y="1484313"/>
            <a:ext cx="8351837" cy="4752975"/>
          </a:xfrm>
        </p:spPr>
        <p:txBody>
          <a:bodyPr/>
          <a:lstStyle/>
          <a:p>
            <a:pPr>
              <a:lnSpc>
                <a:spcPct val="90000"/>
              </a:lnSpc>
            </a:pPr>
            <a:r>
              <a:rPr lang="en-GB" altLang="en-US">
                <a:ea typeface="ＭＳ Ｐゴシック" panose="020B0600070205080204" pitchFamily="34" charset="-128"/>
              </a:rPr>
              <a:t>Het op een veilige manier laten draaien van de molen en het uitoefenen van het ambacht</a:t>
            </a:r>
          </a:p>
          <a:p>
            <a:pPr>
              <a:lnSpc>
                <a:spcPct val="90000"/>
              </a:lnSpc>
            </a:pPr>
            <a:r>
              <a:rPr lang="en-GB" altLang="en-US">
                <a:ea typeface="ＭＳ Ｐゴシック" panose="020B0600070205080204" pitchFamily="34" charset="-128"/>
              </a:rPr>
              <a:t>Signaleren van onderhoud, en klein onderhoud gelijk uitvoeren om erger te voorkomen</a:t>
            </a:r>
          </a:p>
          <a:p>
            <a:pPr>
              <a:lnSpc>
                <a:spcPct val="90000"/>
              </a:lnSpc>
            </a:pPr>
            <a:r>
              <a:rPr lang="en-GB" altLang="en-US">
                <a:ea typeface="ＭＳ Ｐゴシック" panose="020B0600070205080204" pitchFamily="34" charset="-128"/>
              </a:rPr>
              <a:t>Gastheer voor de bezoekers, ambassadeur van de molenwereld</a:t>
            </a:r>
          </a:p>
          <a:p>
            <a:pPr>
              <a:lnSpc>
                <a:spcPct val="90000"/>
              </a:lnSpc>
            </a:pPr>
            <a:r>
              <a:rPr lang="en-GB" altLang="en-US">
                <a:ea typeface="ＭＳ Ｐゴシック" panose="020B0600070205080204" pitchFamily="34" charset="-128"/>
              </a:rPr>
              <a:t>Contact onderhouden met de buren, draagvlak creëren</a:t>
            </a:r>
          </a:p>
          <a:p>
            <a:pPr>
              <a:lnSpc>
                <a:spcPct val="90000"/>
              </a:lnSpc>
            </a:pPr>
            <a:r>
              <a:rPr lang="en-GB" altLang="en-US">
                <a:ea typeface="ＭＳ Ｐゴシック" panose="020B0600070205080204" pitchFamily="34" charset="-128"/>
              </a:rPr>
              <a:t>Via eventuele contacten ontwikkelingen in de buurt in de gaten houden en signaleren</a:t>
            </a:r>
          </a:p>
          <a:p>
            <a:pPr>
              <a:lnSpc>
                <a:spcPct val="90000"/>
              </a:lnSpc>
            </a:pPr>
            <a:r>
              <a:rPr lang="en-GB" altLang="en-US">
                <a:ea typeface="ＭＳ Ｐゴシック" panose="020B0600070205080204" pitchFamily="34" charset="-128"/>
              </a:rPr>
              <a:t>Bedrijfsvoering, aankoop grondstoffen, verkoop product, contact met de klantenkring</a:t>
            </a:r>
          </a:p>
          <a:p>
            <a:pPr>
              <a:lnSpc>
                <a:spcPct val="90000"/>
              </a:lnSpc>
            </a:pPr>
            <a:endParaRPr lang="en-GB" altLang="en-US">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82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82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82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824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82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build="p"/>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93800BD2-743D-BD40-A205-F98BC62CCAC7}"/>
              </a:ext>
            </a:extLst>
          </p:cNvPr>
          <p:cNvSpPr>
            <a:spLocks noGrp="1" noChangeArrowheads="1"/>
          </p:cNvSpPr>
          <p:nvPr>
            <p:ph type="title"/>
          </p:nvPr>
        </p:nvSpPr>
        <p:spPr/>
        <p:txBody>
          <a:bodyPr/>
          <a:lstStyle/>
          <a:p>
            <a:r>
              <a:rPr lang="en-GB" altLang="en-US" sz="3200">
                <a:ea typeface="ＭＳ Ｐゴシック" panose="020B0600070205080204" pitchFamily="34" charset="-128"/>
              </a:rPr>
              <a:t>Behoud: taken van de stichting/eigenaar</a:t>
            </a:r>
          </a:p>
        </p:txBody>
      </p:sp>
      <p:sp>
        <p:nvSpPr>
          <p:cNvPr id="139267" name="Rectangle 3">
            <a:extLst>
              <a:ext uri="{FF2B5EF4-FFF2-40B4-BE49-F238E27FC236}">
                <a16:creationId xmlns:a16="http://schemas.microsoft.com/office/drawing/2014/main" id="{3D4C9329-8953-0846-89D8-7407B7CBAEBA}"/>
              </a:ext>
            </a:extLst>
          </p:cNvPr>
          <p:cNvSpPr>
            <a:spLocks noGrp="1" noChangeArrowheads="1"/>
          </p:cNvSpPr>
          <p:nvPr>
            <p:ph type="body" idx="1"/>
          </p:nvPr>
        </p:nvSpPr>
        <p:spPr/>
        <p:txBody>
          <a:bodyPr/>
          <a:lstStyle/>
          <a:p>
            <a:r>
              <a:rPr lang="en-GB" altLang="en-US">
                <a:ea typeface="ＭＳ Ｐゴシック" panose="020B0600070205080204" pitchFamily="34" charset="-128"/>
              </a:rPr>
              <a:t>Onderhoud van de molen, deels op aangeven molenaar</a:t>
            </a:r>
          </a:p>
          <a:p>
            <a:r>
              <a:rPr lang="en-GB" altLang="en-US">
                <a:ea typeface="ＭＳ Ｐゴシック" panose="020B0600070205080204" pitchFamily="34" charset="-128"/>
              </a:rPr>
              <a:t>Vergaren van de subsidies</a:t>
            </a:r>
          </a:p>
          <a:p>
            <a:r>
              <a:rPr lang="en-GB" altLang="en-US">
                <a:ea typeface="ＭＳ Ｐゴシック" panose="020B0600070205080204" pitchFamily="34" charset="-128"/>
              </a:rPr>
              <a:t>Zorgen voor middelen voor veilig draaien en werken</a:t>
            </a:r>
          </a:p>
          <a:p>
            <a:r>
              <a:rPr lang="en-GB" altLang="en-US">
                <a:ea typeface="ＭＳ Ｐゴシック" panose="020B0600070205080204" pitchFamily="34" charset="-128"/>
              </a:rPr>
              <a:t>Zorgen voor middelen voor de bedrijfsvoering</a:t>
            </a:r>
          </a:p>
          <a:p>
            <a:r>
              <a:rPr lang="en-GB" altLang="en-US">
                <a:ea typeface="ＭＳ Ｐゴシック" panose="020B0600070205080204" pitchFamily="34" charset="-128"/>
              </a:rPr>
              <a:t>Op de hoogte blijven van ontwikkelingen rondom de molen en de nodige maatregelen nemen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92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92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926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9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540AF-268F-C848-85B5-807CD4CCAD64}"/>
              </a:ext>
            </a:extLst>
          </p:cNvPr>
          <p:cNvSpPr>
            <a:spLocks noGrp="1"/>
          </p:cNvSpPr>
          <p:nvPr>
            <p:ph type="title"/>
          </p:nvPr>
        </p:nvSpPr>
        <p:spPr/>
        <p:txBody>
          <a:bodyPr/>
          <a:lstStyle/>
          <a:p>
            <a:pPr>
              <a:defRPr/>
            </a:pPr>
            <a:r>
              <a:rPr lang="en-US" dirty="0" err="1"/>
              <a:t>Behoud</a:t>
            </a:r>
            <a:r>
              <a:rPr lang="en-US" dirty="0"/>
              <a:t>: </a:t>
            </a:r>
            <a:r>
              <a:rPr lang="en-US" dirty="0" err="1"/>
              <a:t>biotoop</a:t>
            </a:r>
            <a:r>
              <a:rPr lang="en-US" dirty="0"/>
              <a:t> </a:t>
            </a:r>
            <a:r>
              <a:rPr lang="en-US" dirty="0" err="1"/>
              <a:t>en</a:t>
            </a:r>
            <a:r>
              <a:rPr lang="en-US" dirty="0"/>
              <a:t> subsidies</a:t>
            </a:r>
          </a:p>
        </p:txBody>
      </p:sp>
      <p:sp>
        <p:nvSpPr>
          <p:cNvPr id="119810" name="Text Placeholder 2">
            <a:extLst>
              <a:ext uri="{FF2B5EF4-FFF2-40B4-BE49-F238E27FC236}">
                <a16:creationId xmlns:a16="http://schemas.microsoft.com/office/drawing/2014/main" id="{CD8B2F1E-42D9-F840-8726-63FCBE45B1FA}"/>
              </a:ext>
            </a:extLst>
          </p:cNvPr>
          <p:cNvSpPr>
            <a:spLocks noGrp="1" noChangeArrowheads="1"/>
          </p:cNvSpPr>
          <p:nvPr>
            <p:ph type="body" idx="1"/>
          </p:nvPr>
        </p:nvSpPr>
        <p:spPr/>
        <p:txBody>
          <a:bodyPr/>
          <a:lstStyle/>
          <a:p>
            <a:pPr marL="342900" indent="-342900"/>
            <a:endParaRPr lang="en-US" altLang="en-US">
              <a:ea typeface="ＭＳ Ｐゴシック" panose="020B0600070205080204" pitchFamily="34" charset="-128"/>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3" name="Rectangle 2">
            <a:extLst>
              <a:ext uri="{FF2B5EF4-FFF2-40B4-BE49-F238E27FC236}">
                <a16:creationId xmlns:a16="http://schemas.microsoft.com/office/drawing/2014/main" id="{269F9644-4898-954B-AD8C-53FC09B9AF20}"/>
              </a:ext>
            </a:extLst>
          </p:cNvPr>
          <p:cNvSpPr>
            <a:spLocks noGrp="1" noChangeArrowheads="1"/>
          </p:cNvSpPr>
          <p:nvPr>
            <p:ph type="title"/>
          </p:nvPr>
        </p:nvSpPr>
        <p:spPr/>
        <p:txBody>
          <a:bodyPr/>
          <a:lstStyle/>
          <a:p>
            <a:r>
              <a:rPr lang="en-GB" altLang="en-US" sz="3200">
                <a:ea typeface="ＭＳ Ｐゴシック" panose="020B0600070205080204" pitchFamily="34" charset="-128"/>
              </a:rPr>
              <a:t>Behoud: biotoop</a:t>
            </a:r>
          </a:p>
        </p:txBody>
      </p:sp>
      <p:sp>
        <p:nvSpPr>
          <p:cNvPr id="144387" name="Rectangle 3">
            <a:extLst>
              <a:ext uri="{FF2B5EF4-FFF2-40B4-BE49-F238E27FC236}">
                <a16:creationId xmlns:a16="http://schemas.microsoft.com/office/drawing/2014/main" id="{61D0A857-4189-B548-9793-F8194635FFFB}"/>
              </a:ext>
            </a:extLst>
          </p:cNvPr>
          <p:cNvSpPr>
            <a:spLocks noGrp="1" noChangeArrowheads="1"/>
          </p:cNvSpPr>
          <p:nvPr>
            <p:ph type="body" idx="1"/>
          </p:nvPr>
        </p:nvSpPr>
        <p:spPr/>
        <p:txBody>
          <a:bodyPr/>
          <a:lstStyle/>
          <a:p>
            <a:r>
              <a:rPr lang="en-GB" altLang="en-US">
                <a:ea typeface="ＭＳ Ｐゴシック" panose="020B0600070205080204" pitchFamily="34" charset="-128"/>
              </a:rPr>
              <a:t>Biotoop is een geleend begrip uit de biologie</a:t>
            </a:r>
          </a:p>
          <a:p>
            <a:r>
              <a:rPr lang="en-GB" altLang="en-US">
                <a:ea typeface="ＭＳ Ｐゴシック" panose="020B0600070205080204" pitchFamily="34" charset="-128"/>
              </a:rPr>
              <a:t>De biotoop gaat om de beschrijving van de omgeving van de molen</a:t>
            </a:r>
          </a:p>
          <a:p>
            <a:r>
              <a:rPr lang="en-GB" altLang="en-US">
                <a:ea typeface="ＭＳ Ｐゴシック" panose="020B0600070205080204" pitchFamily="34" charset="-128"/>
              </a:rPr>
              <a:t>Diverse aspecten van de biotoop:</a:t>
            </a:r>
          </a:p>
          <a:p>
            <a:pPr lvl="1"/>
            <a:r>
              <a:rPr lang="en-GB" altLang="en-US">
                <a:ea typeface="ＭＳ Ｐゴシック" panose="020B0600070205080204" pitchFamily="34" charset="-128"/>
              </a:rPr>
              <a:t>Windvang</a:t>
            </a:r>
          </a:p>
          <a:p>
            <a:pPr lvl="1"/>
            <a:r>
              <a:rPr lang="en-GB" altLang="en-US">
                <a:ea typeface="ＭＳ Ｐゴシック" panose="020B0600070205080204" pitchFamily="34" charset="-128"/>
              </a:rPr>
              <a:t>Voor watergedreven molens: stuwrecht, bestaande beek</a:t>
            </a:r>
          </a:p>
          <a:p>
            <a:pPr lvl="1"/>
            <a:r>
              <a:rPr lang="en-GB" altLang="en-US">
                <a:ea typeface="ＭＳ Ｐゴシック" panose="020B0600070205080204" pitchFamily="34" charset="-128"/>
              </a:rPr>
              <a:t>Beleving/zichtlijnen</a:t>
            </a:r>
          </a:p>
          <a:p>
            <a:pPr lvl="1"/>
            <a:r>
              <a:rPr lang="en-GB" altLang="en-US">
                <a:ea typeface="ＭＳ Ｐゴシック" panose="020B0600070205080204" pitchFamily="34" charset="-128"/>
              </a:rPr>
              <a:t>Inpassing in het landschap, met bijv oude wegen</a:t>
            </a:r>
          </a:p>
          <a:p>
            <a:pPr lvl="1"/>
            <a:r>
              <a:rPr lang="en-GB" altLang="en-US">
                <a:ea typeface="ＭＳ Ｐゴシック" panose="020B0600070205080204" pitchFamily="34" charset="-128"/>
              </a:rPr>
              <a:t>Bij poldermolens waterstaatkundige werken/functie</a:t>
            </a:r>
          </a:p>
          <a:p>
            <a:pPr lvl="1"/>
            <a:r>
              <a:rPr lang="en-GB" altLang="en-US">
                <a:ea typeface="ＭＳ Ｐゴシック" panose="020B0600070205080204" pitchFamily="34" charset="-128"/>
              </a:rPr>
              <a:t>Inrichting van het molenerf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4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43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43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438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438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438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438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4387">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438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7"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EA60400C-C65C-9A46-8CD1-AF7FAF428883}"/>
              </a:ext>
            </a:extLst>
          </p:cNvPr>
          <p:cNvSpPr>
            <a:spLocks noGrp="1" noChangeArrowheads="1"/>
          </p:cNvSpPr>
          <p:nvPr>
            <p:ph type="title"/>
          </p:nvPr>
        </p:nvSpPr>
        <p:spPr/>
        <p:txBody>
          <a:bodyPr/>
          <a:lstStyle/>
          <a:p>
            <a:r>
              <a:rPr lang="en-GB" altLang="en-US" sz="3200">
                <a:ea typeface="ＭＳ Ｐゴシック" panose="020B0600070205080204" pitchFamily="34" charset="-128"/>
              </a:rPr>
              <a:t>Behoud: biotoopbescherming</a:t>
            </a:r>
          </a:p>
        </p:txBody>
      </p:sp>
      <p:sp>
        <p:nvSpPr>
          <p:cNvPr id="141315" name="Rectangle 3">
            <a:extLst>
              <a:ext uri="{FF2B5EF4-FFF2-40B4-BE49-F238E27FC236}">
                <a16:creationId xmlns:a16="http://schemas.microsoft.com/office/drawing/2014/main" id="{9A16E267-31BD-3345-B6EF-EA667FC3BED2}"/>
              </a:ext>
            </a:extLst>
          </p:cNvPr>
          <p:cNvSpPr>
            <a:spLocks noGrp="1" noChangeArrowheads="1"/>
          </p:cNvSpPr>
          <p:nvPr>
            <p:ph type="body" idx="1"/>
          </p:nvPr>
        </p:nvSpPr>
        <p:spPr/>
        <p:txBody>
          <a:bodyPr/>
          <a:lstStyle/>
          <a:p>
            <a:r>
              <a:rPr lang="en-GB" altLang="en-US">
                <a:ea typeface="ＭＳ Ｐゴシック" panose="020B0600070205080204" pitchFamily="34" charset="-128"/>
              </a:rPr>
              <a:t>Biotoopbescherming is gedeelde verantwoordelijkheid</a:t>
            </a:r>
          </a:p>
          <a:p>
            <a:r>
              <a:rPr lang="en-GB" altLang="en-US">
                <a:ea typeface="ＭＳ Ｐゴシック" panose="020B0600070205080204" pitchFamily="34" charset="-128"/>
              </a:rPr>
              <a:t>Zorg voor een goede relatie met omwonenden, en met de politiek</a:t>
            </a:r>
          </a:p>
          <a:p>
            <a:r>
              <a:rPr lang="en-GB" altLang="en-US">
                <a:ea typeface="ＭＳ Ｐゴシック" panose="020B0600070205080204" pitchFamily="34" charset="-128"/>
              </a:rPr>
              <a:t>De omgevingswet eist participatie van de aanvrager. Let op dat dat gebeurt.</a:t>
            </a:r>
          </a:p>
          <a:p>
            <a:r>
              <a:rPr lang="en-GB" altLang="en-US">
                <a:ea typeface="ＭＳ Ｐゴシック" panose="020B0600070205080204" pitchFamily="34" charset="-128"/>
              </a:rPr>
              <a:t>Aanpassen achteraf wordt steeds moeilijker.</a:t>
            </a:r>
          </a:p>
          <a:p>
            <a:r>
              <a:rPr lang="en-GB" altLang="en-US">
                <a:ea typeface="ＭＳ Ｐゴシック" panose="020B0600070205080204" pitchFamily="34" charset="-128"/>
              </a:rPr>
              <a:t>Bij overleg tijdens de planfase kan met de molen rekening gehouden worden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13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13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131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131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13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25AD36A9-F675-704E-90CF-D477C8352908}"/>
              </a:ext>
            </a:extLst>
          </p:cNvPr>
          <p:cNvSpPr>
            <a:spLocks noGrp="1" noChangeArrowheads="1"/>
          </p:cNvSpPr>
          <p:nvPr>
            <p:ph type="title"/>
          </p:nvPr>
        </p:nvSpPr>
        <p:spPr/>
        <p:txBody>
          <a:bodyPr/>
          <a:lstStyle/>
          <a:p>
            <a:r>
              <a:rPr lang="en-GB" altLang="en-US">
                <a:ea typeface="ＭＳ Ｐゴシック" panose="020B0600070205080204" pitchFamily="34" charset="-128"/>
              </a:rPr>
              <a:t>Is het een molen?</a:t>
            </a:r>
          </a:p>
        </p:txBody>
      </p:sp>
      <p:pic>
        <p:nvPicPr>
          <p:cNvPr id="5" name="Content Placeholder 4">
            <a:extLst>
              <a:ext uri="{FF2B5EF4-FFF2-40B4-BE49-F238E27FC236}">
                <a16:creationId xmlns:a16="http://schemas.microsoft.com/office/drawing/2014/main" id="{5306B723-12E1-B84C-8EA7-A9576C47805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11188" y="1484313"/>
            <a:ext cx="3465512" cy="4032250"/>
          </a:xfrm>
        </p:spPr>
      </p:pic>
      <p:pic>
        <p:nvPicPr>
          <p:cNvPr id="7" name="Picture 6">
            <a:extLst>
              <a:ext uri="{FF2B5EF4-FFF2-40B4-BE49-F238E27FC236}">
                <a16:creationId xmlns:a16="http://schemas.microsoft.com/office/drawing/2014/main" id="{CA97A8D0-F1F4-E248-83CD-65542E29C8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0788" y="1470025"/>
            <a:ext cx="37465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19AC3B9-6262-0C47-A78D-539317C953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2349500"/>
            <a:ext cx="2762250"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a:extLst>
              <a:ext uri="{FF2B5EF4-FFF2-40B4-BE49-F238E27FC236}">
                <a16:creationId xmlns:a16="http://schemas.microsoft.com/office/drawing/2014/main" id="{B3D26F1A-5B8B-3B48-9661-0E5627884812}"/>
              </a:ext>
            </a:extLst>
          </p:cNvPr>
          <p:cNvSpPr>
            <a:spLocks noGrp="1" noChangeArrowheads="1"/>
          </p:cNvSpPr>
          <p:nvPr>
            <p:ph type="title"/>
          </p:nvPr>
        </p:nvSpPr>
        <p:spPr/>
        <p:txBody>
          <a:bodyPr/>
          <a:lstStyle/>
          <a:p>
            <a:r>
              <a:rPr lang="en-GB" altLang="en-US">
                <a:ea typeface="ＭＳ Ｐゴシック" panose="020B0600070205080204" pitchFamily="34" charset="-128"/>
              </a:rPr>
              <a:t>Behoud: biotoopbescherming</a:t>
            </a:r>
            <a:endParaRPr lang="en-US" altLang="en-US">
              <a:ea typeface="ＭＳ Ｐゴシック" panose="020B0600070205080204" pitchFamily="34" charset="-128"/>
            </a:endParaRPr>
          </a:p>
        </p:txBody>
      </p:sp>
      <p:sp>
        <p:nvSpPr>
          <p:cNvPr id="123906" name="Content Placeholder 2">
            <a:extLst>
              <a:ext uri="{FF2B5EF4-FFF2-40B4-BE49-F238E27FC236}">
                <a16:creationId xmlns:a16="http://schemas.microsoft.com/office/drawing/2014/main" id="{5A689EF2-4EA2-B64D-8AB6-4F5631E332EF}"/>
              </a:ext>
            </a:extLst>
          </p:cNvPr>
          <p:cNvSpPr>
            <a:spLocks noGrp="1" noChangeArrowheads="1"/>
          </p:cNvSpPr>
          <p:nvPr>
            <p:ph idx="1"/>
          </p:nvPr>
        </p:nvSpPr>
        <p:spPr/>
        <p:txBody>
          <a:bodyPr/>
          <a:lstStyle/>
          <a:p>
            <a:r>
              <a:rPr lang="en-US" altLang="en-US">
                <a:ea typeface="ＭＳ Ｐゴシック" panose="020B0600070205080204" pitchFamily="34" charset="-128"/>
              </a:rPr>
              <a:t>De digitale wereld helpt hier</a:t>
            </a:r>
          </a:p>
          <a:p>
            <a:pPr lvl="1"/>
            <a:r>
              <a:rPr lang="en-US" altLang="en-US">
                <a:ea typeface="ＭＳ Ｐゴシック" panose="020B0600070205080204" pitchFamily="34" charset="-128"/>
                <a:hlinkClick r:id="rId2"/>
              </a:rPr>
              <a:t>https://www.overheid.nl/berichten-over-uw-buurt</a:t>
            </a:r>
            <a:endParaRPr lang="en-US" altLang="en-US">
              <a:ea typeface="ＭＳ Ｐゴシック" panose="020B0600070205080204" pitchFamily="34" charset="-128"/>
            </a:endParaRPr>
          </a:p>
          <a:p>
            <a:pPr lvl="2"/>
            <a:r>
              <a:rPr lang="en-US" altLang="en-US">
                <a:ea typeface="ＭＳ Ｐゴシック" panose="020B0600070205080204" pitchFamily="34" charset="-128"/>
              </a:rPr>
              <a:t>Max 2 maanden terug</a:t>
            </a:r>
          </a:p>
          <a:p>
            <a:pPr lvl="2"/>
            <a:r>
              <a:rPr lang="en-US" altLang="en-US">
                <a:ea typeface="ＭＳ Ｐゴシック" panose="020B0600070205080204" pitchFamily="34" charset="-128"/>
              </a:rPr>
              <a:t>Kan je mail-alerts instellen, voor meerdere adressen.</a:t>
            </a:r>
          </a:p>
          <a:p>
            <a:pPr lvl="1"/>
            <a:r>
              <a:rPr lang="en-US" altLang="en-US">
                <a:ea typeface="ＭＳ Ｐゴシック" panose="020B0600070205080204" pitchFamily="34" charset="-128"/>
              </a:rPr>
              <a:t>App omgevingsalert</a:t>
            </a:r>
          </a:p>
          <a:p>
            <a:pPr lvl="1"/>
            <a:r>
              <a:rPr lang="en-US" altLang="en-US">
                <a:ea typeface="ＭＳ Ｐゴシック" panose="020B0600070205080204" pitchFamily="34" charset="-128"/>
                <a:hlinkClick r:id="rId3"/>
              </a:rPr>
              <a:t>https://www.officielebekendmakingen.nl/</a:t>
            </a:r>
            <a:endParaRPr lang="en-US" altLang="en-US">
              <a:ea typeface="ＭＳ Ｐゴシック" panose="020B0600070205080204" pitchFamily="34" charset="-128"/>
            </a:endParaRPr>
          </a:p>
          <a:p>
            <a:pPr lvl="1"/>
            <a:r>
              <a:rPr lang="en-US" altLang="en-US">
                <a:ea typeface="ＭＳ Ｐゴシック" panose="020B0600070205080204" pitchFamily="34" charset="-128"/>
                <a:hlinkClick r:id="rId4"/>
              </a:rPr>
              <a:t>https://www.ruimtelijkeplannen.nl/</a:t>
            </a:r>
            <a:endParaRPr lang="en-US" altLang="en-US">
              <a:ea typeface="ＭＳ Ｐゴシック" panose="020B0600070205080204" pitchFamily="34" charset="-128"/>
            </a:endParaRPr>
          </a:p>
          <a:p>
            <a:pPr lvl="2"/>
            <a:r>
              <a:rPr lang="en-US" altLang="en-US">
                <a:ea typeface="ＭＳ Ｐゴシック" panose="020B0600070205080204" pitchFamily="34" charset="-128"/>
              </a:rPr>
              <a:t>Hoger niveau, voor inzage tot bestemmingsplannen</a:t>
            </a:r>
          </a:p>
          <a:p>
            <a:pPr lvl="1"/>
            <a:r>
              <a:rPr lang="en-US" altLang="en-US">
                <a:ea typeface="ＭＳ Ｐゴシック" panose="020B0600070205080204" pitchFamily="34" charset="-128"/>
              </a:rPr>
              <a:t>De Hollandse Molen heeft veel informatie over de omgevingswet op de website via menu/molenbeheer/biotoop</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3CA5518C-1D28-B046-A98A-B04CA91E35E7}"/>
              </a:ext>
            </a:extLst>
          </p:cNvPr>
          <p:cNvSpPr>
            <a:spLocks noGrp="1" noChangeArrowheads="1"/>
          </p:cNvSpPr>
          <p:nvPr>
            <p:ph type="title"/>
          </p:nvPr>
        </p:nvSpPr>
        <p:spPr>
          <a:xfrm>
            <a:off x="468313" y="635000"/>
            <a:ext cx="7499350" cy="633413"/>
          </a:xfrm>
        </p:spPr>
        <p:txBody>
          <a:bodyPr/>
          <a:lstStyle/>
          <a:p>
            <a:r>
              <a:rPr lang="en-GB" altLang="en-US" sz="3200">
                <a:ea typeface="ＭＳ Ｐゴシック" panose="020B0600070205080204" pitchFamily="34" charset="-128"/>
              </a:rPr>
              <a:t>Behoud - Subsidies</a:t>
            </a:r>
          </a:p>
        </p:txBody>
      </p:sp>
      <p:sp>
        <p:nvSpPr>
          <p:cNvPr id="142339" name="Rectangle 3">
            <a:extLst>
              <a:ext uri="{FF2B5EF4-FFF2-40B4-BE49-F238E27FC236}">
                <a16:creationId xmlns:a16="http://schemas.microsoft.com/office/drawing/2014/main" id="{6A6B72BE-2F08-FE48-8C53-FF358B8DF9EE}"/>
              </a:ext>
            </a:extLst>
          </p:cNvPr>
          <p:cNvSpPr>
            <a:spLocks noGrp="1" noChangeArrowheads="1"/>
          </p:cNvSpPr>
          <p:nvPr>
            <p:ph type="body" idx="1"/>
          </p:nvPr>
        </p:nvSpPr>
        <p:spPr>
          <a:xfrm>
            <a:off x="457200" y="1412875"/>
            <a:ext cx="8002588" cy="4824413"/>
          </a:xfrm>
        </p:spPr>
        <p:txBody>
          <a:bodyPr/>
          <a:lstStyle/>
          <a:p>
            <a:r>
              <a:rPr lang="en-GB" altLang="en-US" sz="2000">
                <a:ea typeface="ＭＳ Ｐゴシック" panose="020B0600070205080204" pitchFamily="34" charset="-128"/>
              </a:rPr>
              <a:t>Sim, reguliere onderhoudssubsidie van het rijk.</a:t>
            </a:r>
          </a:p>
          <a:p>
            <a:pPr lvl="1"/>
            <a:r>
              <a:rPr lang="en-GB" altLang="en-US" sz="1800">
                <a:ea typeface="ＭＳ Ｐゴシック" panose="020B0600070205080204" pitchFamily="34" charset="-128"/>
              </a:rPr>
              <a:t>Pip maken, een zesjarenplan voor onderhoud</a:t>
            </a:r>
          </a:p>
          <a:p>
            <a:r>
              <a:rPr lang="en-GB" altLang="en-US" sz="2000">
                <a:ea typeface="ＭＳ Ｐゴシック" panose="020B0600070205080204" pitchFamily="34" charset="-128"/>
              </a:rPr>
              <a:t>Provinciale restauratieregelingen voor grotere klussen, beperkt</a:t>
            </a:r>
          </a:p>
          <a:p>
            <a:r>
              <a:rPr lang="en-GB" altLang="en-US" sz="2000">
                <a:ea typeface="ＭＳ Ｐゴシック" panose="020B0600070205080204" pitchFamily="34" charset="-128"/>
              </a:rPr>
              <a:t>Gemeentelijke subsidies</a:t>
            </a:r>
          </a:p>
          <a:p>
            <a:r>
              <a:rPr lang="en-GB" altLang="en-US" sz="2000">
                <a:ea typeface="ＭＳ Ｐゴシック" panose="020B0600070205080204" pitchFamily="34" charset="-128"/>
              </a:rPr>
              <a:t>Provinciale subsidie</a:t>
            </a:r>
          </a:p>
          <a:p>
            <a:pPr lvl="1"/>
            <a:r>
              <a:rPr lang="en-GB" altLang="en-US" sz="1800">
                <a:ea typeface="ＭＳ Ｐゴシック" panose="020B0600070205080204" pitchFamily="34" charset="-128"/>
              </a:rPr>
              <a:t>3 jarige subside van 5300 euro, mits een SIM plan en draaivaardig</a:t>
            </a:r>
          </a:p>
          <a:p>
            <a:r>
              <a:rPr lang="en-GB" altLang="en-US" sz="2000">
                <a:ea typeface="ＭＳ Ｐゴシック" panose="020B0600070205080204" pitchFamily="34" charset="-128"/>
              </a:rPr>
              <a:t>Particuliere stichtingen</a:t>
            </a:r>
          </a:p>
          <a:p>
            <a:pPr lvl="1"/>
            <a:r>
              <a:rPr lang="en-GB" altLang="en-US" sz="1800">
                <a:ea typeface="ＭＳ Ｐゴシック" panose="020B0600070205080204" pitchFamily="34" charset="-128"/>
              </a:rPr>
              <a:t>Molenfonds voor bijdragen aan restauratie en groot onderhoud (via DHM)</a:t>
            </a:r>
          </a:p>
          <a:p>
            <a:pPr lvl="1"/>
            <a:r>
              <a:rPr lang="en-GB" altLang="en-US" sz="1800">
                <a:ea typeface="ＭＳ Ｐゴシック" panose="020B0600070205080204" pitchFamily="34" charset="-128"/>
              </a:rPr>
              <a:t>Prins Bernard Cultuurfonds </a:t>
            </a:r>
          </a:p>
          <a:p>
            <a:pPr lvl="1"/>
            <a:r>
              <a:rPr lang="en-GB" altLang="en-US" sz="1800">
                <a:ea typeface="ＭＳ Ｐゴシック" panose="020B0600070205080204" pitchFamily="34" charset="-128"/>
              </a:rPr>
              <a:t>Overige vermogensfondsen</a:t>
            </a:r>
          </a:p>
          <a:p>
            <a:r>
              <a:rPr lang="en-GB" altLang="en-US" sz="2000">
                <a:ea typeface="ＭＳ Ｐゴシック" panose="020B0600070205080204" pitchFamily="34" charset="-128"/>
              </a:rPr>
              <a:t>Heel vaak projectsubsidies mogelijk voor bijv educatie, ook bij het Molenfonds.</a:t>
            </a:r>
          </a:p>
          <a:p>
            <a:endParaRPr lang="en-GB" altLang="en-US" sz="200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23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233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23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2339">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2339">
                                            <p:txEl>
                                              <p:pRg st="5" end="5"/>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2339">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2339">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2339">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2339">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233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9"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D1E281FF-C8DC-0B46-8123-D4AF8DEDBDF1}"/>
              </a:ext>
            </a:extLst>
          </p:cNvPr>
          <p:cNvSpPr>
            <a:spLocks noGrp="1" noChangeArrowheads="1"/>
          </p:cNvSpPr>
          <p:nvPr>
            <p:ph type="title"/>
          </p:nvPr>
        </p:nvSpPr>
        <p:spPr/>
        <p:txBody>
          <a:bodyPr/>
          <a:lstStyle/>
          <a:p>
            <a:r>
              <a:rPr lang="en-US" altLang="en-US">
                <a:ea typeface="ＭＳ Ｐゴシック" panose="020B0600070205080204" pitchFamily="34" charset="-128"/>
              </a:rPr>
              <a:t>Behoud - restauratiefinanciering</a:t>
            </a:r>
          </a:p>
        </p:txBody>
      </p:sp>
      <p:sp>
        <p:nvSpPr>
          <p:cNvPr id="125954" name="Content Placeholder 2">
            <a:extLst>
              <a:ext uri="{FF2B5EF4-FFF2-40B4-BE49-F238E27FC236}">
                <a16:creationId xmlns:a16="http://schemas.microsoft.com/office/drawing/2014/main" id="{2AB55CF8-6865-C847-9EC0-4703E988DE43}"/>
              </a:ext>
            </a:extLst>
          </p:cNvPr>
          <p:cNvSpPr>
            <a:spLocks noGrp="1" noChangeArrowheads="1"/>
          </p:cNvSpPr>
          <p:nvPr>
            <p:ph idx="1"/>
          </p:nvPr>
        </p:nvSpPr>
        <p:spPr/>
        <p:txBody>
          <a:bodyPr/>
          <a:lstStyle/>
          <a:p>
            <a:r>
              <a:rPr lang="en-US" altLang="en-US">
                <a:ea typeface="ＭＳ Ｐゴシック" panose="020B0600070205080204" pitchFamily="34" charset="-128"/>
              </a:rPr>
              <a:t>Een restauratieplan is altijd een combinatie</a:t>
            </a:r>
          </a:p>
          <a:p>
            <a:pPr lvl="1"/>
            <a:r>
              <a:rPr lang="en-US" altLang="en-US">
                <a:ea typeface="ＭＳ Ｐゴシック" panose="020B0600070205080204" pitchFamily="34" charset="-128"/>
              </a:rPr>
              <a:t>Restauratiesubsidie gemeente/provincie/rijk</a:t>
            </a:r>
          </a:p>
          <a:p>
            <a:pPr lvl="1"/>
            <a:r>
              <a:rPr lang="en-US" altLang="en-US">
                <a:ea typeface="ＭＳ Ｐゴシック" panose="020B0600070205080204" pitchFamily="34" charset="-128"/>
              </a:rPr>
              <a:t>Bijdragen uit fondsen</a:t>
            </a:r>
          </a:p>
          <a:p>
            <a:pPr lvl="1"/>
            <a:r>
              <a:rPr lang="en-US" altLang="en-US">
                <a:ea typeface="ＭＳ Ｐゴシック" panose="020B0600070205080204" pitchFamily="34" charset="-128"/>
              </a:rPr>
              <a:t>(Gespaard) eigen vermogen</a:t>
            </a:r>
          </a:p>
          <a:p>
            <a:pPr lvl="1"/>
            <a:r>
              <a:rPr lang="en-US" altLang="en-US">
                <a:ea typeface="ＭＳ Ｐゴシック" panose="020B0600070205080204" pitchFamily="34" charset="-128"/>
              </a:rPr>
              <a:t>Crowd-funding</a:t>
            </a:r>
          </a:p>
          <a:p>
            <a:r>
              <a:rPr lang="en-US" altLang="en-US">
                <a:ea typeface="ＭＳ Ｐゴシック" panose="020B0600070205080204" pitchFamily="34" charset="-128"/>
              </a:rPr>
              <a:t>Zoek hulp, er is kennis aanwezig in het land, bijv. bij DHM.</a:t>
            </a:r>
          </a:p>
          <a:p>
            <a:r>
              <a:rPr lang="en-US" altLang="en-US">
                <a:ea typeface="ＭＳ Ｐゴシック" panose="020B0600070205080204" pitchFamily="34" charset="-128"/>
              </a:rPr>
              <a:t>Wat is de rol van de molenaar?</a:t>
            </a:r>
          </a:p>
          <a:p>
            <a:pPr lvl="1"/>
            <a:endParaRPr lang="en-US" altLang="en-US">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95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95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95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95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595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595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595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4"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a:extLst>
              <a:ext uri="{FF2B5EF4-FFF2-40B4-BE49-F238E27FC236}">
                <a16:creationId xmlns:a16="http://schemas.microsoft.com/office/drawing/2014/main" id="{9E0CDDDB-130B-FD4F-A26C-1329EFA21730}"/>
              </a:ext>
            </a:extLst>
          </p:cNvPr>
          <p:cNvSpPr>
            <a:spLocks noGrp="1" noChangeArrowheads="1"/>
          </p:cNvSpPr>
          <p:nvPr>
            <p:ph type="title"/>
          </p:nvPr>
        </p:nvSpPr>
        <p:spPr/>
        <p:txBody>
          <a:bodyPr/>
          <a:lstStyle/>
          <a:p>
            <a:r>
              <a:rPr lang="en-US" altLang="en-US">
                <a:ea typeface="ＭＳ Ｐゴシック" panose="020B0600070205080204" pitchFamily="34" charset="-128"/>
              </a:rPr>
              <a:t>Behoud - eigendom</a:t>
            </a:r>
          </a:p>
        </p:txBody>
      </p:sp>
      <p:sp>
        <p:nvSpPr>
          <p:cNvPr id="126978" name="Content Placeholder 2">
            <a:extLst>
              <a:ext uri="{FF2B5EF4-FFF2-40B4-BE49-F238E27FC236}">
                <a16:creationId xmlns:a16="http://schemas.microsoft.com/office/drawing/2014/main" id="{906D2AA4-7D86-A747-8A3B-A5532C541E24}"/>
              </a:ext>
            </a:extLst>
          </p:cNvPr>
          <p:cNvSpPr>
            <a:spLocks noGrp="1" noChangeArrowheads="1"/>
          </p:cNvSpPr>
          <p:nvPr>
            <p:ph idx="1"/>
          </p:nvPr>
        </p:nvSpPr>
        <p:spPr/>
        <p:txBody>
          <a:bodyPr/>
          <a:lstStyle/>
          <a:p>
            <a:r>
              <a:rPr lang="en-US" altLang="en-US">
                <a:ea typeface="ＭＳ Ｐゴシック" panose="020B0600070205080204" pitchFamily="34" charset="-128"/>
              </a:rPr>
              <a:t>Landelijk is helft molens eigendom overheden</a:t>
            </a:r>
          </a:p>
          <a:p>
            <a:pPr lvl="1"/>
            <a:r>
              <a:rPr lang="en-US" altLang="en-US">
                <a:ea typeface="ＭＳ Ｐゴシック" panose="020B0600070205080204" pitchFamily="34" charset="-128"/>
              </a:rPr>
              <a:t>Gemeentes</a:t>
            </a:r>
          </a:p>
          <a:p>
            <a:pPr lvl="1"/>
            <a:r>
              <a:rPr lang="en-US" altLang="en-US">
                <a:ea typeface="ＭＳ Ｐゴシック" panose="020B0600070205080204" pitchFamily="34" charset="-128"/>
              </a:rPr>
              <a:t>Waterschappen</a:t>
            </a:r>
          </a:p>
          <a:p>
            <a:r>
              <a:rPr lang="en-US" altLang="en-US">
                <a:ea typeface="ＭＳ Ｐゴシック" panose="020B0600070205080204" pitchFamily="34" charset="-128"/>
              </a:rPr>
              <a:t>Overheden subsidieren elkaar normaal niet heeft dus gevolgen</a:t>
            </a:r>
          </a:p>
          <a:p>
            <a:pPr lvl="1"/>
            <a:r>
              <a:rPr lang="en-US" altLang="en-US">
                <a:ea typeface="ＭＳ Ｐゴシック" panose="020B0600070205080204" pitchFamily="34" charset="-128"/>
              </a:rPr>
              <a:t>Daarom vaak afstoten monumenten gemeenten naar stichtingen.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97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697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697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697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697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8"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FD5E-AC43-DC4E-BD00-7D5D4DDDDEBD}"/>
              </a:ext>
            </a:extLst>
          </p:cNvPr>
          <p:cNvSpPr>
            <a:spLocks noGrp="1"/>
          </p:cNvSpPr>
          <p:nvPr>
            <p:ph type="title"/>
          </p:nvPr>
        </p:nvSpPr>
        <p:spPr/>
        <p:txBody>
          <a:bodyPr/>
          <a:lstStyle/>
          <a:p>
            <a:pPr>
              <a:defRPr/>
            </a:pPr>
            <a:r>
              <a:rPr lang="en-US" dirty="0"/>
              <a:t> </a:t>
            </a:r>
            <a:r>
              <a:rPr lang="en-US" dirty="0" err="1"/>
              <a:t>molentypes</a:t>
            </a:r>
            <a:r>
              <a:rPr lang="en-US" dirty="0"/>
              <a:t> wind</a:t>
            </a:r>
          </a:p>
        </p:txBody>
      </p:sp>
      <p:sp>
        <p:nvSpPr>
          <p:cNvPr id="129026" name="Text Placeholder 2">
            <a:extLst>
              <a:ext uri="{FF2B5EF4-FFF2-40B4-BE49-F238E27FC236}">
                <a16:creationId xmlns:a16="http://schemas.microsoft.com/office/drawing/2014/main" id="{80E3DF5E-8E4F-1F47-A134-C4A45808FF50}"/>
              </a:ext>
            </a:extLst>
          </p:cNvPr>
          <p:cNvSpPr>
            <a:spLocks noGrp="1" noChangeArrowheads="1"/>
          </p:cNvSpPr>
          <p:nvPr>
            <p:ph type="body" idx="1"/>
          </p:nvPr>
        </p:nvSpPr>
        <p:spPr/>
        <p:txBody>
          <a:bodyPr/>
          <a:lstStyle/>
          <a:p>
            <a:pPr marL="342900" indent="-342900"/>
            <a:endParaRPr lang="en-US" altLang="en-US">
              <a:ea typeface="ＭＳ Ｐゴシック" panose="020B0600070205080204" pitchFamily="34" charset="-128"/>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49" name="Rectangle 2">
            <a:extLst>
              <a:ext uri="{FF2B5EF4-FFF2-40B4-BE49-F238E27FC236}">
                <a16:creationId xmlns:a16="http://schemas.microsoft.com/office/drawing/2014/main" id="{CF9B66EC-8A6B-4D4C-8AF5-05E4010D79F0}"/>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bouwwijze – Wind</a:t>
            </a:r>
          </a:p>
        </p:txBody>
      </p:sp>
      <p:sp>
        <p:nvSpPr>
          <p:cNvPr id="19459" name="Rectangle 3">
            <a:extLst>
              <a:ext uri="{FF2B5EF4-FFF2-40B4-BE49-F238E27FC236}">
                <a16:creationId xmlns:a16="http://schemas.microsoft.com/office/drawing/2014/main" id="{D62713C2-AF80-DD4D-9644-2C931FDF8989}"/>
              </a:ext>
            </a:extLst>
          </p:cNvPr>
          <p:cNvSpPr>
            <a:spLocks noGrp="1" noChangeArrowheads="1"/>
          </p:cNvSpPr>
          <p:nvPr>
            <p:ph type="body" idx="1"/>
          </p:nvPr>
        </p:nvSpPr>
        <p:spPr>
          <a:xfrm>
            <a:off x="457200" y="1412875"/>
            <a:ext cx="4114800" cy="4714875"/>
          </a:xfrm>
        </p:spPr>
        <p:txBody>
          <a:bodyPr/>
          <a:lstStyle/>
          <a:p>
            <a:r>
              <a:rPr lang="en-GB" altLang="en-US">
                <a:ea typeface="ＭＳ Ｐゴシック" panose="020B0600070205080204" pitchFamily="34" charset="-128"/>
              </a:rPr>
              <a:t>Bovenkruiers</a:t>
            </a:r>
          </a:p>
          <a:p>
            <a:pPr lvl="1"/>
            <a:r>
              <a:rPr lang="en-GB" altLang="en-US">
                <a:ea typeface="ＭＳ Ｐゴシック" panose="020B0600070205080204" pitchFamily="34" charset="-128"/>
              </a:rPr>
              <a:t>Kruibare kap</a:t>
            </a:r>
          </a:p>
          <a:p>
            <a:r>
              <a:rPr lang="en-GB" altLang="en-US">
                <a:ea typeface="ＭＳ Ｐゴシック" panose="020B0600070205080204" pitchFamily="34" charset="-128"/>
              </a:rPr>
              <a:t>Middenkruiers</a:t>
            </a:r>
          </a:p>
          <a:p>
            <a:pPr lvl="1"/>
            <a:r>
              <a:rPr lang="en-GB" altLang="en-US">
                <a:ea typeface="ＭＳ Ｐゴシック" panose="020B0600070205080204" pitchFamily="34" charset="-128"/>
              </a:rPr>
              <a:t>Kruibaar bovenhuis</a:t>
            </a:r>
          </a:p>
          <a:p>
            <a:r>
              <a:rPr lang="en-GB" altLang="en-US">
                <a:ea typeface="ＭＳ Ｐゴシック" panose="020B0600070205080204" pitchFamily="34" charset="-128"/>
              </a:rPr>
              <a:t>Onderkruiers</a:t>
            </a:r>
          </a:p>
          <a:p>
            <a:pPr lvl="1"/>
            <a:r>
              <a:rPr lang="en-GB" altLang="en-US">
                <a:ea typeface="ＭＳ Ｐゴシック" panose="020B0600070205080204" pitchFamily="34" charset="-128"/>
              </a:rPr>
              <a:t>Molen wordt in zijn geheel op de wind gezet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1000"/>
                                        <p:tgtEl>
                                          <p:spTgt spid="1945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9459">
                                            <p:txEl>
                                              <p:pRg st="1" end="1"/>
                                            </p:txEl>
                                          </p:spTgt>
                                        </p:tgtEl>
                                        <p:attrNameLst>
                                          <p:attrName>style.visibility</p:attrName>
                                        </p:attrNameLst>
                                      </p:cBhvr>
                                      <p:to>
                                        <p:strVal val="visible"/>
                                      </p:to>
                                    </p:set>
                                    <p:animEffect transition="in" filter="fade">
                                      <p:cBhvr>
                                        <p:cTn id="10" dur="1000"/>
                                        <p:tgtEl>
                                          <p:spTgt spid="19459">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animEffect transition="in" filter="fade">
                                      <p:cBhvr>
                                        <p:cTn id="15" dur="1000"/>
                                        <p:tgtEl>
                                          <p:spTgt spid="19459">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9459">
                                            <p:txEl>
                                              <p:pRg st="3" end="3"/>
                                            </p:txEl>
                                          </p:spTgt>
                                        </p:tgtEl>
                                        <p:attrNameLst>
                                          <p:attrName>style.visibility</p:attrName>
                                        </p:attrNameLst>
                                      </p:cBhvr>
                                      <p:to>
                                        <p:strVal val="visible"/>
                                      </p:to>
                                    </p:set>
                                    <p:animEffect transition="in" filter="fade">
                                      <p:cBhvr>
                                        <p:cTn id="18" dur="1000"/>
                                        <p:tgtEl>
                                          <p:spTgt spid="19459">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9459">
                                            <p:txEl>
                                              <p:pRg st="4" end="4"/>
                                            </p:txEl>
                                          </p:spTgt>
                                        </p:tgtEl>
                                        <p:attrNameLst>
                                          <p:attrName>style.visibility</p:attrName>
                                        </p:attrNameLst>
                                      </p:cBhvr>
                                      <p:to>
                                        <p:strVal val="visible"/>
                                      </p:to>
                                    </p:set>
                                    <p:animEffect transition="in" filter="fade">
                                      <p:cBhvr>
                                        <p:cTn id="23" dur="1000"/>
                                        <p:tgtEl>
                                          <p:spTgt spid="19459">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9459">
                                            <p:txEl>
                                              <p:pRg st="5" end="5"/>
                                            </p:txEl>
                                          </p:spTgt>
                                        </p:tgtEl>
                                        <p:attrNameLst>
                                          <p:attrName>style.visibility</p:attrName>
                                        </p:attrNameLst>
                                      </p:cBhvr>
                                      <p:to>
                                        <p:strVal val="visible"/>
                                      </p:to>
                                    </p:set>
                                    <p:animEffect transition="in" filter="fade">
                                      <p:cBhvr>
                                        <p:cTn id="26" dur="1000"/>
                                        <p:tgtEl>
                                          <p:spTgt spid="194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68" name="Picture 12" descr="spanje">
            <a:extLst>
              <a:ext uri="{FF2B5EF4-FFF2-40B4-BE49-F238E27FC236}">
                <a16:creationId xmlns:a16="http://schemas.microsoft.com/office/drawing/2014/main" id="{C093425D-B2A8-A447-95AF-9194A47E28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412875"/>
            <a:ext cx="3941762"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9" name="Text Box 13">
            <a:extLst>
              <a:ext uri="{FF2B5EF4-FFF2-40B4-BE49-F238E27FC236}">
                <a16:creationId xmlns:a16="http://schemas.microsoft.com/office/drawing/2014/main" id="{1DC6F525-78FF-1845-AFE7-C0BCC4EBCBED}"/>
              </a:ext>
            </a:extLst>
          </p:cNvPr>
          <p:cNvSpPr txBox="1">
            <a:spLocks noChangeArrowheads="1"/>
          </p:cNvSpPr>
          <p:nvPr/>
        </p:nvSpPr>
        <p:spPr bwMode="auto">
          <a:xfrm>
            <a:off x="4767263" y="6184900"/>
            <a:ext cx="1009650" cy="366713"/>
          </a:xfrm>
          <a:prstGeom prst="rect">
            <a:avLst/>
          </a:prstGeom>
          <a:solidFill>
            <a:srgbClr val="1C9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spcBef>
                <a:spcPct val="0"/>
              </a:spcBef>
              <a:buClrTx/>
              <a:buSzTx/>
              <a:buFontTx/>
              <a:buNone/>
            </a:pPr>
            <a:r>
              <a:rPr lang="en-GB" altLang="en-US" sz="1800" b="1">
                <a:solidFill>
                  <a:schemeClr val="bg1"/>
                </a:solidFill>
                <a:latin typeface="Arial" panose="020B0604020202020204" pitchFamily="34" charset="0"/>
              </a:rPr>
              <a:t>Gifhorn</a:t>
            </a:r>
          </a:p>
        </p:txBody>
      </p:sp>
      <p:pic>
        <p:nvPicPr>
          <p:cNvPr id="19460" name="Picture 4" descr="IMG_5024-1">
            <a:extLst>
              <a:ext uri="{FF2B5EF4-FFF2-40B4-BE49-F238E27FC236}">
                <a16:creationId xmlns:a16="http://schemas.microsoft.com/office/drawing/2014/main" id="{2EE3E65B-AD8A-794A-9600-0772EE40D6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1412875"/>
            <a:ext cx="3373438"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5">
            <a:extLst>
              <a:ext uri="{FF2B5EF4-FFF2-40B4-BE49-F238E27FC236}">
                <a16:creationId xmlns:a16="http://schemas.microsoft.com/office/drawing/2014/main" id="{A41AF1D5-588B-E54D-93EF-455A188E952A}"/>
              </a:ext>
            </a:extLst>
          </p:cNvPr>
          <p:cNvSpPr txBox="1">
            <a:spLocks noChangeArrowheads="1"/>
          </p:cNvSpPr>
          <p:nvPr/>
        </p:nvSpPr>
        <p:spPr bwMode="auto">
          <a:xfrm>
            <a:off x="4860925" y="6021388"/>
            <a:ext cx="1060450" cy="366712"/>
          </a:xfrm>
          <a:prstGeom prst="rect">
            <a:avLst/>
          </a:prstGeom>
          <a:solidFill>
            <a:srgbClr val="1C9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spcBef>
                <a:spcPct val="0"/>
              </a:spcBef>
              <a:buClrTx/>
              <a:buSzTx/>
              <a:buFontTx/>
              <a:buNone/>
            </a:pPr>
            <a:r>
              <a:rPr lang="en-GB" altLang="en-US" sz="1800" b="1">
                <a:solidFill>
                  <a:schemeClr val="bg1"/>
                </a:solidFill>
                <a:latin typeface="Arial" panose="020B0604020202020204" pitchFamily="34" charset="0"/>
              </a:rPr>
              <a:t>Zeddam</a:t>
            </a:r>
          </a:p>
        </p:txBody>
      </p:sp>
      <p:sp>
        <p:nvSpPr>
          <p:cNvPr id="132101" name="Rectangle 2">
            <a:extLst>
              <a:ext uri="{FF2B5EF4-FFF2-40B4-BE49-F238E27FC236}">
                <a16:creationId xmlns:a16="http://schemas.microsoft.com/office/drawing/2014/main" id="{2DB884A7-21EF-9E4D-8CB1-93582E486007}"/>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bouwwijze – Wind</a:t>
            </a:r>
          </a:p>
        </p:txBody>
      </p:sp>
      <p:sp>
        <p:nvSpPr>
          <p:cNvPr id="19459" name="Rectangle 3">
            <a:extLst>
              <a:ext uri="{FF2B5EF4-FFF2-40B4-BE49-F238E27FC236}">
                <a16:creationId xmlns:a16="http://schemas.microsoft.com/office/drawing/2014/main" id="{2B6C012E-BF5D-6B47-A884-04FB0EC488EB}"/>
              </a:ext>
            </a:extLst>
          </p:cNvPr>
          <p:cNvSpPr>
            <a:spLocks noGrp="1" noChangeArrowheads="1"/>
          </p:cNvSpPr>
          <p:nvPr>
            <p:ph type="body" idx="1"/>
          </p:nvPr>
        </p:nvSpPr>
        <p:spPr>
          <a:xfrm>
            <a:off x="457200" y="1412875"/>
            <a:ext cx="4114800" cy="4714875"/>
          </a:xfrm>
        </p:spPr>
        <p:txBody>
          <a:bodyPr/>
          <a:lstStyle/>
          <a:p>
            <a:pPr>
              <a:buFont typeface="Wingdings" pitchFamily="2" charset="2"/>
              <a:buNone/>
            </a:pPr>
            <a:r>
              <a:rPr lang="en-GB" altLang="en-US">
                <a:ea typeface="ＭＳ Ｐゴシック" panose="020B0600070205080204" pitchFamily="34" charset="-128"/>
              </a:rPr>
              <a:t>Bovenkruiers</a:t>
            </a:r>
          </a:p>
          <a:p>
            <a:pPr lvl="1"/>
            <a:r>
              <a:rPr lang="en-GB" altLang="en-US">
                <a:ea typeface="ＭＳ Ｐゴシック" panose="020B0600070205080204" pitchFamily="34" charset="-128"/>
              </a:rPr>
              <a:t>Kruibare kap</a:t>
            </a:r>
          </a:p>
          <a:p>
            <a:r>
              <a:rPr lang="en-GB" altLang="en-US" b="1">
                <a:ea typeface="ＭＳ Ｐゴシック" panose="020B0600070205080204" pitchFamily="34" charset="-128"/>
              </a:rPr>
              <a:t>Torenmolen</a:t>
            </a:r>
          </a:p>
          <a:p>
            <a:pPr lvl="1"/>
            <a:r>
              <a:rPr lang="en-GB" altLang="en-US">
                <a:ea typeface="ＭＳ Ｐゴシック" panose="020B0600070205080204" pitchFamily="34" charset="-128"/>
              </a:rPr>
              <a:t>Een van de oudste types</a:t>
            </a:r>
          </a:p>
          <a:p>
            <a:pPr lvl="1"/>
            <a:r>
              <a:rPr lang="en-GB" altLang="en-US">
                <a:ea typeface="ＭＳ Ｐゴシック" panose="020B0600070205080204" pitchFamily="34" charset="-128"/>
              </a:rPr>
              <a:t>Feitelijk binnenkruier</a:t>
            </a:r>
          </a:p>
          <a:p>
            <a:pPr lvl="1"/>
            <a:r>
              <a:rPr lang="en-GB" altLang="en-US">
                <a:ea typeface="ＭＳ Ｐゴシック" panose="020B0600070205080204" pitchFamily="34" charset="-128"/>
              </a:rPr>
              <a:t>Met twee man kruien vanwege de grote kap.</a:t>
            </a:r>
          </a:p>
          <a:p>
            <a:pPr lvl="1"/>
            <a:r>
              <a:rPr lang="en-GB" altLang="en-US">
                <a:ea typeface="ＭＳ Ｐゴシック" panose="020B0600070205080204" pitchFamily="34" charset="-128"/>
              </a:rPr>
              <a:t>Hadden net als standerdmolen geen spoorwiel, konden dus maar 1 steen hebben.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1000"/>
                                        <p:tgtEl>
                                          <p:spTgt spid="1945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9459">
                                            <p:txEl>
                                              <p:pRg st="1" end="1"/>
                                            </p:txEl>
                                          </p:spTgt>
                                        </p:tgtEl>
                                        <p:attrNameLst>
                                          <p:attrName>style.visibility</p:attrName>
                                        </p:attrNameLst>
                                      </p:cBhvr>
                                      <p:to>
                                        <p:strVal val="visible"/>
                                      </p:to>
                                    </p:set>
                                    <p:animEffect transition="in" filter="fade">
                                      <p:cBhvr>
                                        <p:cTn id="10" dur="1000"/>
                                        <p:tgtEl>
                                          <p:spTgt spid="1945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459">
                                            <p:txEl>
                                              <p:pRg st="2" end="2"/>
                                            </p:txEl>
                                          </p:spTgt>
                                        </p:tgtEl>
                                        <p:attrNameLst>
                                          <p:attrName>style.visibility</p:attrName>
                                        </p:attrNameLst>
                                      </p:cBhvr>
                                      <p:to>
                                        <p:strVal val="visible"/>
                                      </p:to>
                                    </p:set>
                                    <p:animEffect transition="in" filter="fade">
                                      <p:cBhvr>
                                        <p:cTn id="13" dur="1000"/>
                                        <p:tgtEl>
                                          <p:spTgt spid="19459">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9460"/>
                                        </p:tgtEl>
                                        <p:attrNameLst>
                                          <p:attrName>style.visibility</p:attrName>
                                        </p:attrNameLst>
                                      </p:cBhvr>
                                      <p:to>
                                        <p:strVal val="visible"/>
                                      </p:to>
                                    </p:set>
                                    <p:anim calcmode="lin" valueType="num">
                                      <p:cBhvr additive="base">
                                        <p:cTn id="18" dur="500" fill="hold"/>
                                        <p:tgtEl>
                                          <p:spTgt spid="19460"/>
                                        </p:tgtEl>
                                        <p:attrNameLst>
                                          <p:attrName>ppt_x</p:attrName>
                                        </p:attrNameLst>
                                      </p:cBhvr>
                                      <p:tavLst>
                                        <p:tav tm="0">
                                          <p:val>
                                            <p:strVal val="#ppt_x"/>
                                          </p:val>
                                        </p:tav>
                                        <p:tav tm="100000">
                                          <p:val>
                                            <p:strVal val="#ppt_x"/>
                                          </p:val>
                                        </p:tav>
                                      </p:tavLst>
                                    </p:anim>
                                    <p:anim calcmode="lin" valueType="num">
                                      <p:cBhvr additive="base">
                                        <p:cTn id="19" dur="500" fill="hold"/>
                                        <p:tgtEl>
                                          <p:spTgt spid="19460"/>
                                        </p:tgtEl>
                                        <p:attrNameLst>
                                          <p:attrName>ppt_y</p:attrName>
                                        </p:attrNameLst>
                                      </p:cBhvr>
                                      <p:tavLst>
                                        <p:tav tm="0">
                                          <p:val>
                                            <p:strVal val="1+#ppt_h/2"/>
                                          </p:val>
                                        </p:tav>
                                        <p:tav tm="100000">
                                          <p:val>
                                            <p:strVal val="#ppt_y"/>
                                          </p:val>
                                        </p:tav>
                                      </p:tavLst>
                                    </p:anim>
                                  </p:childTnLst>
                                </p:cTn>
                              </p:par>
                              <p:par>
                                <p:cTn id="20" presetID="2" presetClass="entr" presetSubtype="4" fill="hold" grpId="1" nodeType="withEffect">
                                  <p:stCondLst>
                                    <p:cond delay="0"/>
                                  </p:stCondLst>
                                  <p:childTnLst>
                                    <p:set>
                                      <p:cBhvr>
                                        <p:cTn id="21" dur="1" fill="hold">
                                          <p:stCondLst>
                                            <p:cond delay="0"/>
                                          </p:stCondLst>
                                        </p:cTn>
                                        <p:tgtEl>
                                          <p:spTgt spid="19461"/>
                                        </p:tgtEl>
                                        <p:attrNameLst>
                                          <p:attrName>style.visibility</p:attrName>
                                        </p:attrNameLst>
                                      </p:cBhvr>
                                      <p:to>
                                        <p:strVal val="visible"/>
                                      </p:to>
                                    </p:set>
                                    <p:anim calcmode="lin" valueType="num">
                                      <p:cBhvr additive="base">
                                        <p:cTn id="22" dur="500" fill="hold"/>
                                        <p:tgtEl>
                                          <p:spTgt spid="19461"/>
                                        </p:tgtEl>
                                        <p:attrNameLst>
                                          <p:attrName>ppt_x</p:attrName>
                                        </p:attrNameLst>
                                      </p:cBhvr>
                                      <p:tavLst>
                                        <p:tav tm="0">
                                          <p:val>
                                            <p:strVal val="#ppt_x"/>
                                          </p:val>
                                        </p:tav>
                                        <p:tav tm="100000">
                                          <p:val>
                                            <p:strVal val="#ppt_x"/>
                                          </p:val>
                                        </p:tav>
                                      </p:tavLst>
                                    </p:anim>
                                    <p:anim calcmode="lin" valueType="num">
                                      <p:cBhvr additive="base">
                                        <p:cTn id="23"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1" fill="hold" nodeType="clickEffect">
                                  <p:stCondLst>
                                    <p:cond delay="0"/>
                                  </p:stCondLst>
                                  <p:childTnLst>
                                    <p:anim calcmode="lin" valueType="num">
                                      <p:cBhvr additive="base">
                                        <p:cTn id="27" dur="500"/>
                                        <p:tgtEl>
                                          <p:spTgt spid="19460"/>
                                        </p:tgtEl>
                                        <p:attrNameLst>
                                          <p:attrName>ppt_x</p:attrName>
                                        </p:attrNameLst>
                                      </p:cBhvr>
                                      <p:tavLst>
                                        <p:tav tm="0">
                                          <p:val>
                                            <p:strVal val="ppt_x"/>
                                          </p:val>
                                        </p:tav>
                                        <p:tav tm="100000">
                                          <p:val>
                                            <p:strVal val="ppt_x"/>
                                          </p:val>
                                        </p:tav>
                                      </p:tavLst>
                                    </p:anim>
                                    <p:anim calcmode="lin" valueType="num">
                                      <p:cBhvr additive="base">
                                        <p:cTn id="28" dur="500"/>
                                        <p:tgtEl>
                                          <p:spTgt spid="19460"/>
                                        </p:tgtEl>
                                        <p:attrNameLst>
                                          <p:attrName>ppt_y</p:attrName>
                                        </p:attrNameLst>
                                      </p:cBhvr>
                                      <p:tavLst>
                                        <p:tav tm="0">
                                          <p:val>
                                            <p:strVal val="ppt_y"/>
                                          </p:val>
                                        </p:tav>
                                        <p:tav tm="100000">
                                          <p:val>
                                            <p:strVal val="0-ppt_h/2"/>
                                          </p:val>
                                        </p:tav>
                                      </p:tavLst>
                                    </p:anim>
                                    <p:set>
                                      <p:cBhvr>
                                        <p:cTn id="29" dur="1" fill="hold">
                                          <p:stCondLst>
                                            <p:cond delay="499"/>
                                          </p:stCondLst>
                                        </p:cTn>
                                        <p:tgtEl>
                                          <p:spTgt spid="19460"/>
                                        </p:tgtEl>
                                        <p:attrNameLst>
                                          <p:attrName>style.visibility</p:attrName>
                                        </p:attrNameLst>
                                      </p:cBhvr>
                                      <p:to>
                                        <p:strVal val="hidden"/>
                                      </p:to>
                                    </p:set>
                                  </p:childTnLst>
                                </p:cTn>
                              </p:par>
                              <p:par>
                                <p:cTn id="30" presetID="2" presetClass="exit" presetSubtype="1" fill="hold" grpId="2" nodeType="withEffect">
                                  <p:stCondLst>
                                    <p:cond delay="0"/>
                                  </p:stCondLst>
                                  <p:childTnLst>
                                    <p:anim calcmode="lin" valueType="num">
                                      <p:cBhvr additive="base">
                                        <p:cTn id="31" dur="500"/>
                                        <p:tgtEl>
                                          <p:spTgt spid="19461"/>
                                        </p:tgtEl>
                                        <p:attrNameLst>
                                          <p:attrName>ppt_x</p:attrName>
                                        </p:attrNameLst>
                                      </p:cBhvr>
                                      <p:tavLst>
                                        <p:tav tm="0">
                                          <p:val>
                                            <p:strVal val="ppt_x"/>
                                          </p:val>
                                        </p:tav>
                                        <p:tav tm="100000">
                                          <p:val>
                                            <p:strVal val="ppt_x"/>
                                          </p:val>
                                        </p:tav>
                                      </p:tavLst>
                                    </p:anim>
                                    <p:anim calcmode="lin" valueType="num">
                                      <p:cBhvr additive="base">
                                        <p:cTn id="32" dur="500"/>
                                        <p:tgtEl>
                                          <p:spTgt spid="19461"/>
                                        </p:tgtEl>
                                        <p:attrNameLst>
                                          <p:attrName>ppt_y</p:attrName>
                                        </p:attrNameLst>
                                      </p:cBhvr>
                                      <p:tavLst>
                                        <p:tav tm="0">
                                          <p:val>
                                            <p:strVal val="ppt_y"/>
                                          </p:val>
                                        </p:tav>
                                        <p:tav tm="100000">
                                          <p:val>
                                            <p:strVal val="0-ppt_h/2"/>
                                          </p:val>
                                        </p:tav>
                                      </p:tavLst>
                                    </p:anim>
                                    <p:set>
                                      <p:cBhvr>
                                        <p:cTn id="33" dur="1" fill="hold">
                                          <p:stCondLst>
                                            <p:cond delay="499"/>
                                          </p:stCondLst>
                                        </p:cTn>
                                        <p:tgtEl>
                                          <p:spTgt spid="19461"/>
                                        </p:tgtEl>
                                        <p:attrNameLst>
                                          <p:attrName>style.visibility</p:attrName>
                                        </p:attrNameLst>
                                      </p:cBhvr>
                                      <p:to>
                                        <p:strVal val="hidden"/>
                                      </p:to>
                                    </p:set>
                                  </p:childTnLst>
                                </p:cTn>
                              </p:par>
                              <p:par>
                                <p:cTn id="34" presetID="2" presetClass="entr" presetSubtype="4" fill="hold" nodeType="withEffect">
                                  <p:stCondLst>
                                    <p:cond delay="0"/>
                                  </p:stCondLst>
                                  <p:childTnLst>
                                    <p:set>
                                      <p:cBhvr>
                                        <p:cTn id="35" dur="1" fill="hold">
                                          <p:stCondLst>
                                            <p:cond delay="0"/>
                                          </p:stCondLst>
                                        </p:cTn>
                                        <p:tgtEl>
                                          <p:spTgt spid="19468"/>
                                        </p:tgtEl>
                                        <p:attrNameLst>
                                          <p:attrName>style.visibility</p:attrName>
                                        </p:attrNameLst>
                                      </p:cBhvr>
                                      <p:to>
                                        <p:strVal val="visible"/>
                                      </p:to>
                                    </p:set>
                                    <p:anim calcmode="lin" valueType="num">
                                      <p:cBhvr additive="base">
                                        <p:cTn id="36" dur="500" fill="hold"/>
                                        <p:tgtEl>
                                          <p:spTgt spid="19468"/>
                                        </p:tgtEl>
                                        <p:attrNameLst>
                                          <p:attrName>ppt_x</p:attrName>
                                        </p:attrNameLst>
                                      </p:cBhvr>
                                      <p:tavLst>
                                        <p:tav tm="0">
                                          <p:val>
                                            <p:strVal val="#ppt_x"/>
                                          </p:val>
                                        </p:tav>
                                        <p:tav tm="100000">
                                          <p:val>
                                            <p:strVal val="#ppt_x"/>
                                          </p:val>
                                        </p:tav>
                                      </p:tavLst>
                                    </p:anim>
                                    <p:anim calcmode="lin" valueType="num">
                                      <p:cBhvr additive="base">
                                        <p:cTn id="37" dur="500" fill="hold"/>
                                        <p:tgtEl>
                                          <p:spTgt spid="19468"/>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9469"/>
                                        </p:tgtEl>
                                        <p:attrNameLst>
                                          <p:attrName>style.visibility</p:attrName>
                                        </p:attrNameLst>
                                      </p:cBhvr>
                                      <p:to>
                                        <p:strVal val="visible"/>
                                      </p:to>
                                    </p:set>
                                    <p:anim calcmode="lin" valueType="num">
                                      <p:cBhvr additive="base">
                                        <p:cTn id="40" dur="500" fill="hold"/>
                                        <p:tgtEl>
                                          <p:spTgt spid="19469"/>
                                        </p:tgtEl>
                                        <p:attrNameLst>
                                          <p:attrName>ppt_x</p:attrName>
                                        </p:attrNameLst>
                                      </p:cBhvr>
                                      <p:tavLst>
                                        <p:tav tm="0">
                                          <p:val>
                                            <p:strVal val="#ppt_x"/>
                                          </p:val>
                                        </p:tav>
                                        <p:tav tm="100000">
                                          <p:val>
                                            <p:strVal val="#ppt_x"/>
                                          </p:val>
                                        </p:tav>
                                      </p:tavLst>
                                    </p:anim>
                                    <p:anim calcmode="lin" valueType="num">
                                      <p:cBhvr additive="base">
                                        <p:cTn id="41" dur="500" fill="hold"/>
                                        <p:tgtEl>
                                          <p:spTgt spid="19469"/>
                                        </p:tgtEl>
                                        <p:attrNameLst>
                                          <p:attrName>ppt_y</p:attrName>
                                        </p:attrNameLst>
                                      </p:cBhvr>
                                      <p:tavLst>
                                        <p:tav tm="0">
                                          <p:val>
                                            <p:strVal val="1+#ppt_h/2"/>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xit" presetSubtype="1" fill="hold" nodeType="clickEffect">
                                  <p:stCondLst>
                                    <p:cond delay="0"/>
                                  </p:stCondLst>
                                  <p:childTnLst>
                                    <p:anim calcmode="lin" valueType="num">
                                      <p:cBhvr additive="base">
                                        <p:cTn id="45" dur="500"/>
                                        <p:tgtEl>
                                          <p:spTgt spid="19468"/>
                                        </p:tgtEl>
                                        <p:attrNameLst>
                                          <p:attrName>ppt_x</p:attrName>
                                        </p:attrNameLst>
                                      </p:cBhvr>
                                      <p:tavLst>
                                        <p:tav tm="0">
                                          <p:val>
                                            <p:strVal val="ppt_x"/>
                                          </p:val>
                                        </p:tav>
                                        <p:tav tm="100000">
                                          <p:val>
                                            <p:strVal val="ppt_x"/>
                                          </p:val>
                                        </p:tav>
                                      </p:tavLst>
                                    </p:anim>
                                    <p:anim calcmode="lin" valueType="num">
                                      <p:cBhvr additive="base">
                                        <p:cTn id="46" dur="500"/>
                                        <p:tgtEl>
                                          <p:spTgt spid="19468"/>
                                        </p:tgtEl>
                                        <p:attrNameLst>
                                          <p:attrName>ppt_y</p:attrName>
                                        </p:attrNameLst>
                                      </p:cBhvr>
                                      <p:tavLst>
                                        <p:tav tm="0">
                                          <p:val>
                                            <p:strVal val="ppt_y"/>
                                          </p:val>
                                        </p:tav>
                                        <p:tav tm="100000">
                                          <p:val>
                                            <p:strVal val="0-ppt_h/2"/>
                                          </p:val>
                                        </p:tav>
                                      </p:tavLst>
                                    </p:anim>
                                    <p:set>
                                      <p:cBhvr>
                                        <p:cTn id="47" dur="1" fill="hold">
                                          <p:stCondLst>
                                            <p:cond delay="499"/>
                                          </p:stCondLst>
                                        </p:cTn>
                                        <p:tgtEl>
                                          <p:spTgt spid="19468"/>
                                        </p:tgtEl>
                                        <p:attrNameLst>
                                          <p:attrName>style.visibility</p:attrName>
                                        </p:attrNameLst>
                                      </p:cBhvr>
                                      <p:to>
                                        <p:strVal val="hidden"/>
                                      </p:to>
                                    </p:set>
                                  </p:childTnLst>
                                </p:cTn>
                              </p:par>
                              <p:par>
                                <p:cTn id="48" presetID="2" presetClass="exit" presetSubtype="1" fill="hold" grpId="1" nodeType="withEffect">
                                  <p:stCondLst>
                                    <p:cond delay="0"/>
                                  </p:stCondLst>
                                  <p:childTnLst>
                                    <p:anim calcmode="lin" valueType="num">
                                      <p:cBhvr additive="base">
                                        <p:cTn id="49" dur="500"/>
                                        <p:tgtEl>
                                          <p:spTgt spid="19469"/>
                                        </p:tgtEl>
                                        <p:attrNameLst>
                                          <p:attrName>ppt_x</p:attrName>
                                        </p:attrNameLst>
                                      </p:cBhvr>
                                      <p:tavLst>
                                        <p:tav tm="0">
                                          <p:val>
                                            <p:strVal val="ppt_x"/>
                                          </p:val>
                                        </p:tav>
                                        <p:tav tm="100000">
                                          <p:val>
                                            <p:strVal val="ppt_x"/>
                                          </p:val>
                                        </p:tav>
                                      </p:tavLst>
                                    </p:anim>
                                    <p:anim calcmode="lin" valueType="num">
                                      <p:cBhvr additive="base">
                                        <p:cTn id="50" dur="500"/>
                                        <p:tgtEl>
                                          <p:spTgt spid="19469"/>
                                        </p:tgtEl>
                                        <p:attrNameLst>
                                          <p:attrName>ppt_y</p:attrName>
                                        </p:attrNameLst>
                                      </p:cBhvr>
                                      <p:tavLst>
                                        <p:tav tm="0">
                                          <p:val>
                                            <p:strVal val="ppt_y"/>
                                          </p:val>
                                        </p:tav>
                                        <p:tav tm="100000">
                                          <p:val>
                                            <p:strVal val="0-ppt_h/2"/>
                                          </p:val>
                                        </p:tav>
                                      </p:tavLst>
                                    </p:anim>
                                    <p:set>
                                      <p:cBhvr>
                                        <p:cTn id="51" dur="1" fill="hold">
                                          <p:stCondLst>
                                            <p:cond delay="499"/>
                                          </p:stCondLst>
                                        </p:cTn>
                                        <p:tgtEl>
                                          <p:spTgt spid="19469"/>
                                        </p:tgtEl>
                                        <p:attrNameLst>
                                          <p:attrName>style.visibility</p:attrName>
                                        </p:attrNameLst>
                                      </p:cBhvr>
                                      <p:to>
                                        <p:strVal val="hidden"/>
                                      </p:to>
                                    </p:set>
                                  </p:childTnLst>
                                </p:cTn>
                              </p:par>
                              <p:par>
                                <p:cTn id="52" presetID="2" presetClass="entr" presetSubtype="4" fill="hold" nodeType="withEffect">
                                  <p:stCondLst>
                                    <p:cond delay="0"/>
                                  </p:stCondLst>
                                  <p:childTnLst>
                                    <p:set>
                                      <p:cBhvr>
                                        <p:cTn id="53" dur="1" fill="hold">
                                          <p:stCondLst>
                                            <p:cond delay="0"/>
                                          </p:stCondLst>
                                        </p:cTn>
                                        <p:tgtEl>
                                          <p:spTgt spid="19460"/>
                                        </p:tgtEl>
                                        <p:attrNameLst>
                                          <p:attrName>style.visibility</p:attrName>
                                        </p:attrNameLst>
                                      </p:cBhvr>
                                      <p:to>
                                        <p:strVal val="visible"/>
                                      </p:to>
                                    </p:set>
                                    <p:anim calcmode="lin" valueType="num">
                                      <p:cBhvr additive="base">
                                        <p:cTn id="54" dur="500" fill="hold"/>
                                        <p:tgtEl>
                                          <p:spTgt spid="19460"/>
                                        </p:tgtEl>
                                        <p:attrNameLst>
                                          <p:attrName>ppt_x</p:attrName>
                                        </p:attrNameLst>
                                      </p:cBhvr>
                                      <p:tavLst>
                                        <p:tav tm="0">
                                          <p:val>
                                            <p:strVal val="#ppt_x"/>
                                          </p:val>
                                        </p:tav>
                                        <p:tav tm="100000">
                                          <p:val>
                                            <p:strVal val="#ppt_x"/>
                                          </p:val>
                                        </p:tav>
                                      </p:tavLst>
                                    </p:anim>
                                    <p:anim calcmode="lin" valueType="num">
                                      <p:cBhvr additive="base">
                                        <p:cTn id="55" dur="500" fill="hold"/>
                                        <p:tgtEl>
                                          <p:spTgt spid="19460"/>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9461"/>
                                        </p:tgtEl>
                                        <p:attrNameLst>
                                          <p:attrName>style.visibility</p:attrName>
                                        </p:attrNameLst>
                                      </p:cBhvr>
                                      <p:to>
                                        <p:strVal val="visible"/>
                                      </p:to>
                                    </p:set>
                                    <p:anim calcmode="lin" valueType="num">
                                      <p:cBhvr additive="base">
                                        <p:cTn id="58" dur="500" fill="hold"/>
                                        <p:tgtEl>
                                          <p:spTgt spid="19461"/>
                                        </p:tgtEl>
                                        <p:attrNameLst>
                                          <p:attrName>ppt_x</p:attrName>
                                        </p:attrNameLst>
                                      </p:cBhvr>
                                      <p:tavLst>
                                        <p:tav tm="0">
                                          <p:val>
                                            <p:strVal val="#ppt_x"/>
                                          </p:val>
                                        </p:tav>
                                        <p:tav tm="100000">
                                          <p:val>
                                            <p:strVal val="#ppt_x"/>
                                          </p:val>
                                        </p:tav>
                                      </p:tavLst>
                                    </p:anim>
                                    <p:anim calcmode="lin" valueType="num">
                                      <p:cBhvr additive="base">
                                        <p:cTn id="59" dur="500" fill="hold"/>
                                        <p:tgtEl>
                                          <p:spTgt spid="19461"/>
                                        </p:tgtEl>
                                        <p:attrNameLst>
                                          <p:attrName>ppt_y</p:attrName>
                                        </p:attrNameLst>
                                      </p:cBhvr>
                                      <p:tavLst>
                                        <p:tav tm="0">
                                          <p:val>
                                            <p:strVal val="1+#ppt_h/2"/>
                                          </p:val>
                                        </p:tav>
                                        <p:tav tm="100000">
                                          <p:val>
                                            <p:strVal val="#ppt_y"/>
                                          </p:val>
                                        </p:tav>
                                      </p:tavLst>
                                    </p:anim>
                                  </p:childTnLst>
                                </p:cTn>
                              </p:par>
                              <p:par>
                                <p:cTn id="60" presetID="10" presetClass="entr" presetSubtype="0" fill="hold" grpId="0" nodeType="withEffect">
                                  <p:stCondLst>
                                    <p:cond delay="0"/>
                                  </p:stCondLst>
                                  <p:childTnLst>
                                    <p:set>
                                      <p:cBhvr>
                                        <p:cTn id="61" dur="1" fill="hold">
                                          <p:stCondLst>
                                            <p:cond delay="0"/>
                                          </p:stCondLst>
                                        </p:cTn>
                                        <p:tgtEl>
                                          <p:spTgt spid="19459">
                                            <p:txEl>
                                              <p:pRg st="3" end="3"/>
                                            </p:txEl>
                                          </p:spTgt>
                                        </p:tgtEl>
                                        <p:attrNameLst>
                                          <p:attrName>style.visibility</p:attrName>
                                        </p:attrNameLst>
                                      </p:cBhvr>
                                      <p:to>
                                        <p:strVal val="visible"/>
                                      </p:to>
                                    </p:set>
                                    <p:animEffect transition="in" filter="fade">
                                      <p:cBhvr>
                                        <p:cTn id="62" dur="1000"/>
                                        <p:tgtEl>
                                          <p:spTgt spid="19459">
                                            <p:txEl>
                                              <p:pRg st="3" end="3"/>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9459">
                                            <p:txEl>
                                              <p:pRg st="4" end="4"/>
                                            </p:txEl>
                                          </p:spTgt>
                                        </p:tgtEl>
                                        <p:attrNameLst>
                                          <p:attrName>style.visibility</p:attrName>
                                        </p:attrNameLst>
                                      </p:cBhvr>
                                      <p:to>
                                        <p:strVal val="visible"/>
                                      </p:to>
                                    </p:set>
                                    <p:animEffect transition="in" filter="fade">
                                      <p:cBhvr>
                                        <p:cTn id="67" dur="1000"/>
                                        <p:tgtEl>
                                          <p:spTgt spid="19459">
                                            <p:txEl>
                                              <p:pRg st="4" end="4"/>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459">
                                            <p:txEl>
                                              <p:pRg st="5" end="5"/>
                                            </p:txEl>
                                          </p:spTgt>
                                        </p:tgtEl>
                                        <p:attrNameLst>
                                          <p:attrName>style.visibility</p:attrName>
                                        </p:attrNameLst>
                                      </p:cBhvr>
                                      <p:to>
                                        <p:strVal val="visible"/>
                                      </p:to>
                                    </p:set>
                                    <p:animEffect transition="in" filter="fade">
                                      <p:cBhvr>
                                        <p:cTn id="72" dur="1000"/>
                                        <p:tgtEl>
                                          <p:spTgt spid="19459">
                                            <p:txEl>
                                              <p:pRg st="5" end="5"/>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459">
                                            <p:txEl>
                                              <p:pRg st="6" end="6"/>
                                            </p:txEl>
                                          </p:spTgt>
                                        </p:tgtEl>
                                        <p:attrNameLst>
                                          <p:attrName>style.visibility</p:attrName>
                                        </p:attrNameLst>
                                      </p:cBhvr>
                                      <p:to>
                                        <p:strVal val="visible"/>
                                      </p:to>
                                    </p:set>
                                    <p:animEffect transition="in" filter="fade">
                                      <p:cBhvr>
                                        <p:cTn id="77" dur="1000"/>
                                        <p:tgtEl>
                                          <p:spTgt spid="1945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9" grpId="0" animBg="1"/>
      <p:bldP spid="19469" grpId="1" animBg="1"/>
      <p:bldP spid="19461" grpId="0" animBg="1"/>
      <p:bldP spid="19461" grpId="1" animBg="1"/>
      <p:bldP spid="19461" grpId="2" animBg="1"/>
      <p:bldP spid="19459"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98B56E8F-4669-7D4F-B423-1E57AE0888DC}"/>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bouwwijze - Wind</a:t>
            </a:r>
          </a:p>
        </p:txBody>
      </p:sp>
      <p:sp>
        <p:nvSpPr>
          <p:cNvPr id="59395" name="Rectangle 3">
            <a:extLst>
              <a:ext uri="{FF2B5EF4-FFF2-40B4-BE49-F238E27FC236}">
                <a16:creationId xmlns:a16="http://schemas.microsoft.com/office/drawing/2014/main" id="{19C0F83A-AF7B-834C-8409-D134CF48743D}"/>
              </a:ext>
            </a:extLst>
          </p:cNvPr>
          <p:cNvSpPr>
            <a:spLocks noGrp="1" noChangeArrowheads="1"/>
          </p:cNvSpPr>
          <p:nvPr>
            <p:ph type="body" idx="1"/>
          </p:nvPr>
        </p:nvSpPr>
        <p:spPr>
          <a:xfrm>
            <a:off x="457200" y="1412875"/>
            <a:ext cx="4043363" cy="4714875"/>
          </a:xfrm>
        </p:spPr>
        <p:txBody>
          <a:bodyPr/>
          <a:lstStyle/>
          <a:p>
            <a:r>
              <a:rPr lang="en-GB" altLang="en-US">
                <a:ea typeface="ＭＳ Ｐゴシック" panose="020B0600070205080204" pitchFamily="34" charset="-128"/>
              </a:rPr>
              <a:t>Nog vier torenmolens</a:t>
            </a:r>
          </a:p>
          <a:p>
            <a:pPr lvl="1"/>
            <a:r>
              <a:rPr lang="en-GB" altLang="en-US">
                <a:ea typeface="ＭＳ Ｐゴシック" panose="020B0600070205080204" pitchFamily="34" charset="-128"/>
              </a:rPr>
              <a:t>Grafelijke Korenmolen, Zeddam</a:t>
            </a:r>
          </a:p>
          <a:p>
            <a:pPr lvl="2"/>
            <a:r>
              <a:rPr lang="en-GB" altLang="en-US">
                <a:ea typeface="ＭＳ Ｐゴシック" panose="020B0600070205080204" pitchFamily="34" charset="-128"/>
              </a:rPr>
              <a:t> </a:t>
            </a:r>
            <a:r>
              <a:rPr lang="en-GB" altLang="en-US" sz="2000">
                <a:ea typeface="ＭＳ Ｐゴシック" panose="020B0600070205080204" pitchFamily="34" charset="-128"/>
              </a:rPr>
              <a:t>Meest oorspronkelijk</a:t>
            </a:r>
          </a:p>
          <a:p>
            <a:pPr lvl="1"/>
            <a:r>
              <a:rPr lang="en-GB" altLang="en-US">
                <a:ea typeface="ＭＳ Ｐゴシック" panose="020B0600070205080204" pitchFamily="34" charset="-128"/>
              </a:rPr>
              <a:t>Buitenmolen, Zevenaar</a:t>
            </a:r>
          </a:p>
          <a:p>
            <a:pPr lvl="1"/>
            <a:r>
              <a:rPr lang="en-GB" altLang="en-US">
                <a:ea typeface="ＭＳ Ｐゴシック" panose="020B0600070205080204" pitchFamily="34" charset="-128"/>
              </a:rPr>
              <a:t>De Zwaan, Lienden</a:t>
            </a:r>
          </a:p>
          <a:p>
            <a:pPr lvl="1"/>
            <a:r>
              <a:rPr lang="en-GB" altLang="en-US">
                <a:ea typeface="ＭＳ Ｐゴシック" panose="020B0600070205080204" pitchFamily="34" charset="-128"/>
              </a:rPr>
              <a:t>Torenmolen van Gronsveld</a:t>
            </a:r>
          </a:p>
          <a:p>
            <a:pPr lvl="2"/>
            <a:r>
              <a:rPr lang="en-GB" altLang="en-US">
                <a:ea typeface="ＭＳ Ｐゴシック" panose="020B0600070205080204" pitchFamily="34" charset="-128"/>
              </a:rPr>
              <a:t> </a:t>
            </a:r>
            <a:r>
              <a:rPr lang="en-GB" altLang="en-US" sz="2000">
                <a:ea typeface="ＭＳ Ｐゴシック" panose="020B0600070205080204" pitchFamily="34" charset="-128"/>
              </a:rPr>
              <a:t>Omgebouwd tot buitenkruier</a:t>
            </a:r>
          </a:p>
        </p:txBody>
      </p:sp>
      <p:pic>
        <p:nvPicPr>
          <p:cNvPr id="59396" name="Picture 4">
            <a:extLst>
              <a:ext uri="{FF2B5EF4-FFF2-40B4-BE49-F238E27FC236}">
                <a16:creationId xmlns:a16="http://schemas.microsoft.com/office/drawing/2014/main" id="{2D3767AB-DFD4-6848-908C-2B9B5C7E112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87900" y="1484313"/>
            <a:ext cx="3984625"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fade">
                                      <p:cBhvr>
                                        <p:cTn id="7" dur="1000"/>
                                        <p:tgtEl>
                                          <p:spTgt spid="593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9396"/>
                                        </p:tgtEl>
                                        <p:attrNameLst>
                                          <p:attrName>style.visibility</p:attrName>
                                        </p:attrNameLst>
                                      </p:cBhvr>
                                      <p:to>
                                        <p:strVal val="visible"/>
                                      </p:to>
                                    </p:set>
                                    <p:anim calcmode="lin" valueType="num">
                                      <p:cBhvr additive="base">
                                        <p:cTn id="12" dur="500" fill="hold"/>
                                        <p:tgtEl>
                                          <p:spTgt spid="59396"/>
                                        </p:tgtEl>
                                        <p:attrNameLst>
                                          <p:attrName>ppt_x</p:attrName>
                                        </p:attrNameLst>
                                      </p:cBhvr>
                                      <p:tavLst>
                                        <p:tav tm="0">
                                          <p:val>
                                            <p:strVal val="#ppt_x"/>
                                          </p:val>
                                        </p:tav>
                                        <p:tav tm="100000">
                                          <p:val>
                                            <p:strVal val="#ppt_x"/>
                                          </p:val>
                                        </p:tav>
                                      </p:tavLst>
                                    </p:anim>
                                    <p:anim calcmode="lin" valueType="num">
                                      <p:cBhvr additive="base">
                                        <p:cTn id="13" dur="500" fill="hold"/>
                                        <p:tgtEl>
                                          <p:spTgt spid="59396"/>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59395">
                                            <p:txEl>
                                              <p:pRg st="1" end="1"/>
                                            </p:txEl>
                                          </p:spTgt>
                                        </p:tgtEl>
                                        <p:attrNameLst>
                                          <p:attrName>style.visibility</p:attrName>
                                        </p:attrNameLst>
                                      </p:cBhvr>
                                      <p:to>
                                        <p:strVal val="visible"/>
                                      </p:to>
                                    </p:set>
                                    <p:animEffect transition="in" filter="fade">
                                      <p:cBhvr>
                                        <p:cTn id="16" dur="1000"/>
                                        <p:tgtEl>
                                          <p:spTgt spid="59395">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395">
                                            <p:txEl>
                                              <p:pRg st="2" end="2"/>
                                            </p:txEl>
                                          </p:spTgt>
                                        </p:tgtEl>
                                        <p:attrNameLst>
                                          <p:attrName>style.visibility</p:attrName>
                                        </p:attrNameLst>
                                      </p:cBhvr>
                                      <p:to>
                                        <p:strVal val="visible"/>
                                      </p:to>
                                    </p:set>
                                    <p:animEffect transition="in" filter="fade">
                                      <p:cBhvr>
                                        <p:cTn id="19" dur="1000"/>
                                        <p:tgtEl>
                                          <p:spTgt spid="59395">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395">
                                            <p:txEl>
                                              <p:pRg st="3" end="3"/>
                                            </p:txEl>
                                          </p:spTgt>
                                        </p:tgtEl>
                                        <p:attrNameLst>
                                          <p:attrName>style.visibility</p:attrName>
                                        </p:attrNameLst>
                                      </p:cBhvr>
                                      <p:to>
                                        <p:strVal val="visible"/>
                                      </p:to>
                                    </p:set>
                                    <p:animEffect transition="in" filter="fade">
                                      <p:cBhvr>
                                        <p:cTn id="22" dur="1000"/>
                                        <p:tgtEl>
                                          <p:spTgt spid="59395">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9395">
                                            <p:txEl>
                                              <p:pRg st="4" end="4"/>
                                            </p:txEl>
                                          </p:spTgt>
                                        </p:tgtEl>
                                        <p:attrNameLst>
                                          <p:attrName>style.visibility</p:attrName>
                                        </p:attrNameLst>
                                      </p:cBhvr>
                                      <p:to>
                                        <p:strVal val="visible"/>
                                      </p:to>
                                    </p:set>
                                    <p:animEffect transition="in" filter="fade">
                                      <p:cBhvr>
                                        <p:cTn id="25" dur="1000"/>
                                        <p:tgtEl>
                                          <p:spTgt spid="59395">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9395">
                                            <p:txEl>
                                              <p:pRg st="5" end="5"/>
                                            </p:txEl>
                                          </p:spTgt>
                                        </p:tgtEl>
                                        <p:attrNameLst>
                                          <p:attrName>style.visibility</p:attrName>
                                        </p:attrNameLst>
                                      </p:cBhvr>
                                      <p:to>
                                        <p:strVal val="visible"/>
                                      </p:to>
                                    </p:set>
                                    <p:animEffect transition="in" filter="fade">
                                      <p:cBhvr>
                                        <p:cTn id="28" dur="1000"/>
                                        <p:tgtEl>
                                          <p:spTgt spid="59395">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9395">
                                            <p:txEl>
                                              <p:pRg st="6" end="6"/>
                                            </p:txEl>
                                          </p:spTgt>
                                        </p:tgtEl>
                                        <p:attrNameLst>
                                          <p:attrName>style.visibility</p:attrName>
                                        </p:attrNameLst>
                                      </p:cBhvr>
                                      <p:to>
                                        <p:strVal val="visible"/>
                                      </p:to>
                                    </p:set>
                                    <p:animEffect transition="in" filter="fade">
                                      <p:cBhvr>
                                        <p:cTn id="31" dur="1000"/>
                                        <p:tgtEl>
                                          <p:spTgt spid="593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9094" name="Picture 6" descr="IMG_3237-1">
            <a:extLst>
              <a:ext uri="{FF2B5EF4-FFF2-40B4-BE49-F238E27FC236}">
                <a16:creationId xmlns:a16="http://schemas.microsoft.com/office/drawing/2014/main" id="{DDE8C700-C0DF-EA4D-B322-F9C75F6885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84313"/>
            <a:ext cx="336232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Text Box 7">
            <a:extLst>
              <a:ext uri="{FF2B5EF4-FFF2-40B4-BE49-F238E27FC236}">
                <a16:creationId xmlns:a16="http://schemas.microsoft.com/office/drawing/2014/main" id="{CFF0184C-9CB8-A041-A191-E4CD8468C561}"/>
              </a:ext>
            </a:extLst>
          </p:cNvPr>
          <p:cNvSpPr txBox="1">
            <a:spLocks noChangeArrowheads="1"/>
          </p:cNvSpPr>
          <p:nvPr/>
        </p:nvSpPr>
        <p:spPr bwMode="auto">
          <a:xfrm>
            <a:off x="4643438" y="6092825"/>
            <a:ext cx="2393950" cy="366713"/>
          </a:xfrm>
          <a:prstGeom prst="rect">
            <a:avLst/>
          </a:prstGeom>
          <a:solidFill>
            <a:srgbClr val="1C9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spcBef>
                <a:spcPct val="0"/>
              </a:spcBef>
              <a:buClrTx/>
              <a:buSzTx/>
              <a:buFontTx/>
              <a:buNone/>
            </a:pPr>
            <a:r>
              <a:rPr lang="en-GB" altLang="en-US" sz="1800" b="1">
                <a:solidFill>
                  <a:schemeClr val="bg1"/>
                </a:solidFill>
                <a:latin typeface="Arial" panose="020B0604020202020204" pitchFamily="34" charset="0"/>
              </a:rPr>
              <a:t>De Hoop, Den Oever</a:t>
            </a:r>
          </a:p>
        </p:txBody>
      </p:sp>
      <p:sp>
        <p:nvSpPr>
          <p:cNvPr id="136195" name="Rectangle 8">
            <a:extLst>
              <a:ext uri="{FF2B5EF4-FFF2-40B4-BE49-F238E27FC236}">
                <a16:creationId xmlns:a16="http://schemas.microsoft.com/office/drawing/2014/main" id="{5DC389AC-E07E-B946-8605-347F0B63E156}"/>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bouwwijze – Wind</a:t>
            </a:r>
          </a:p>
        </p:txBody>
      </p:sp>
      <p:sp>
        <p:nvSpPr>
          <p:cNvPr id="89097" name="Rectangle 9">
            <a:extLst>
              <a:ext uri="{FF2B5EF4-FFF2-40B4-BE49-F238E27FC236}">
                <a16:creationId xmlns:a16="http://schemas.microsoft.com/office/drawing/2014/main" id="{F5D3E5E3-7C70-864E-8BC5-E18CD2ECAF65}"/>
              </a:ext>
            </a:extLst>
          </p:cNvPr>
          <p:cNvSpPr>
            <a:spLocks noGrp="1" noChangeArrowheads="1"/>
          </p:cNvSpPr>
          <p:nvPr>
            <p:ph type="body" idx="1"/>
          </p:nvPr>
        </p:nvSpPr>
        <p:spPr>
          <a:xfrm>
            <a:off x="457200" y="1412875"/>
            <a:ext cx="4043363" cy="4714875"/>
          </a:xfrm>
        </p:spPr>
        <p:txBody>
          <a:bodyPr/>
          <a:lstStyle/>
          <a:p>
            <a:pPr>
              <a:buFont typeface="Wingdings" pitchFamily="2" charset="2"/>
              <a:buNone/>
            </a:pPr>
            <a:r>
              <a:rPr lang="en-GB" altLang="en-US">
                <a:ea typeface="ＭＳ Ｐゴシック" panose="020B0600070205080204" pitchFamily="34" charset="-128"/>
              </a:rPr>
              <a:t>Bovenkruiers</a:t>
            </a:r>
          </a:p>
          <a:p>
            <a:r>
              <a:rPr lang="en-GB" altLang="en-US" b="1">
                <a:ea typeface="ＭＳ Ｐゴシック" panose="020B0600070205080204" pitchFamily="34" charset="-128"/>
              </a:rPr>
              <a:t>Grondzeiler</a:t>
            </a:r>
          </a:p>
          <a:p>
            <a:pPr lvl="1"/>
            <a:r>
              <a:rPr lang="en-GB" altLang="en-US">
                <a:ea typeface="ＭＳ Ｐゴシック" panose="020B0600070205080204" pitchFamily="34" charset="-128"/>
              </a:rPr>
              <a:t>Wieken over maaiveld</a:t>
            </a:r>
          </a:p>
          <a:p>
            <a:pPr lvl="1"/>
            <a:r>
              <a:rPr lang="en-GB" altLang="en-US">
                <a:ea typeface="ＭＳ Ｐゴシック" panose="020B0600070205080204" pitchFamily="34" charset="-128"/>
              </a:rPr>
              <a:t>Kruien op maaiveld</a:t>
            </a:r>
          </a:p>
          <a:p>
            <a:pPr lvl="1"/>
            <a:r>
              <a:rPr lang="en-GB" altLang="en-US">
                <a:ea typeface="ＭＳ Ｐゴシック" panose="020B0600070205080204" pitchFamily="34" charset="-128"/>
              </a:rPr>
              <a:t>Platteland/dorp waar geen windbelemmering was</a:t>
            </a:r>
          </a:p>
          <a:p>
            <a:pPr lvl="1"/>
            <a:r>
              <a:rPr lang="en-GB" altLang="en-US">
                <a:ea typeface="ＭＳ Ｐゴシック" panose="020B0600070205080204" pitchFamily="34" charset="-128"/>
              </a:rPr>
              <a:t>Kan ook op kleine verhoging staan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9097">
                                            <p:txEl>
                                              <p:pRg st="0" end="0"/>
                                            </p:txEl>
                                          </p:spTgt>
                                        </p:tgtEl>
                                        <p:attrNameLst>
                                          <p:attrName>style.visibility</p:attrName>
                                        </p:attrNameLst>
                                      </p:cBhvr>
                                      <p:to>
                                        <p:strVal val="visible"/>
                                      </p:to>
                                    </p:set>
                                    <p:animEffect transition="in" filter="fade">
                                      <p:cBhvr>
                                        <p:cTn id="7" dur="1000"/>
                                        <p:tgtEl>
                                          <p:spTgt spid="8909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9097">
                                            <p:txEl>
                                              <p:pRg st="1" end="1"/>
                                            </p:txEl>
                                          </p:spTgt>
                                        </p:tgtEl>
                                        <p:attrNameLst>
                                          <p:attrName>style.visibility</p:attrName>
                                        </p:attrNameLst>
                                      </p:cBhvr>
                                      <p:to>
                                        <p:strVal val="visible"/>
                                      </p:to>
                                    </p:set>
                                    <p:animEffect transition="in" filter="fade">
                                      <p:cBhvr>
                                        <p:cTn id="10" dur="1000"/>
                                        <p:tgtEl>
                                          <p:spTgt spid="89097">
                                            <p:txEl>
                                              <p:pRg st="1" end="1"/>
                                            </p:txEl>
                                          </p:spTgt>
                                        </p:tgtEl>
                                      </p:cBhvr>
                                    </p:animEffect>
                                  </p:childTnLst>
                                </p:cTn>
                              </p:par>
                              <p:par>
                                <p:cTn id="11" presetID="2" presetClass="entr" presetSubtype="4" fill="hold" nodeType="withEffect">
                                  <p:stCondLst>
                                    <p:cond delay="0"/>
                                  </p:stCondLst>
                                  <p:childTnLst>
                                    <p:set>
                                      <p:cBhvr>
                                        <p:cTn id="12" dur="1" fill="hold">
                                          <p:stCondLst>
                                            <p:cond delay="0"/>
                                          </p:stCondLst>
                                        </p:cTn>
                                        <p:tgtEl>
                                          <p:spTgt spid="89094"/>
                                        </p:tgtEl>
                                        <p:attrNameLst>
                                          <p:attrName>style.visibility</p:attrName>
                                        </p:attrNameLst>
                                      </p:cBhvr>
                                      <p:to>
                                        <p:strVal val="visible"/>
                                      </p:to>
                                    </p:set>
                                    <p:anim calcmode="lin" valueType="num">
                                      <p:cBhvr additive="base">
                                        <p:cTn id="13" dur="500" fill="hold"/>
                                        <p:tgtEl>
                                          <p:spTgt spid="89094"/>
                                        </p:tgtEl>
                                        <p:attrNameLst>
                                          <p:attrName>ppt_x</p:attrName>
                                        </p:attrNameLst>
                                      </p:cBhvr>
                                      <p:tavLst>
                                        <p:tav tm="0">
                                          <p:val>
                                            <p:strVal val="#ppt_x"/>
                                          </p:val>
                                        </p:tav>
                                        <p:tav tm="100000">
                                          <p:val>
                                            <p:strVal val="#ppt_x"/>
                                          </p:val>
                                        </p:tav>
                                      </p:tavLst>
                                    </p:anim>
                                    <p:anim calcmode="lin" valueType="num">
                                      <p:cBhvr additive="base">
                                        <p:cTn id="14" dur="500" fill="hold"/>
                                        <p:tgtEl>
                                          <p:spTgt spid="8909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9095"/>
                                        </p:tgtEl>
                                        <p:attrNameLst>
                                          <p:attrName>style.visibility</p:attrName>
                                        </p:attrNameLst>
                                      </p:cBhvr>
                                      <p:to>
                                        <p:strVal val="visible"/>
                                      </p:to>
                                    </p:set>
                                    <p:anim calcmode="lin" valueType="num">
                                      <p:cBhvr additive="base">
                                        <p:cTn id="17" dur="500" fill="hold"/>
                                        <p:tgtEl>
                                          <p:spTgt spid="89095"/>
                                        </p:tgtEl>
                                        <p:attrNameLst>
                                          <p:attrName>ppt_x</p:attrName>
                                        </p:attrNameLst>
                                      </p:cBhvr>
                                      <p:tavLst>
                                        <p:tav tm="0">
                                          <p:val>
                                            <p:strVal val="#ppt_x"/>
                                          </p:val>
                                        </p:tav>
                                        <p:tav tm="100000">
                                          <p:val>
                                            <p:strVal val="#ppt_x"/>
                                          </p:val>
                                        </p:tav>
                                      </p:tavLst>
                                    </p:anim>
                                    <p:anim calcmode="lin" valueType="num">
                                      <p:cBhvr additive="base">
                                        <p:cTn id="18" dur="500" fill="hold"/>
                                        <p:tgtEl>
                                          <p:spTgt spid="89095"/>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9097">
                                            <p:txEl>
                                              <p:pRg st="2" end="2"/>
                                            </p:txEl>
                                          </p:spTgt>
                                        </p:tgtEl>
                                        <p:attrNameLst>
                                          <p:attrName>style.visibility</p:attrName>
                                        </p:attrNameLst>
                                      </p:cBhvr>
                                      <p:to>
                                        <p:strVal val="visible"/>
                                      </p:to>
                                    </p:set>
                                    <p:animEffect transition="in" filter="fade">
                                      <p:cBhvr>
                                        <p:cTn id="23" dur="1000"/>
                                        <p:tgtEl>
                                          <p:spTgt spid="8909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9097">
                                            <p:txEl>
                                              <p:pRg st="3" end="3"/>
                                            </p:txEl>
                                          </p:spTgt>
                                        </p:tgtEl>
                                        <p:attrNameLst>
                                          <p:attrName>style.visibility</p:attrName>
                                        </p:attrNameLst>
                                      </p:cBhvr>
                                      <p:to>
                                        <p:strVal val="visible"/>
                                      </p:to>
                                    </p:set>
                                    <p:animEffect transition="in" filter="fade">
                                      <p:cBhvr>
                                        <p:cTn id="28" dur="1000"/>
                                        <p:tgtEl>
                                          <p:spTgt spid="89097">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9097">
                                            <p:txEl>
                                              <p:pRg st="4" end="4"/>
                                            </p:txEl>
                                          </p:spTgt>
                                        </p:tgtEl>
                                        <p:attrNameLst>
                                          <p:attrName>style.visibility</p:attrName>
                                        </p:attrNameLst>
                                      </p:cBhvr>
                                      <p:to>
                                        <p:strVal val="visible"/>
                                      </p:to>
                                    </p:set>
                                    <p:animEffect transition="in" filter="fade">
                                      <p:cBhvr>
                                        <p:cTn id="33" dur="1000"/>
                                        <p:tgtEl>
                                          <p:spTgt spid="89097">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9097">
                                            <p:txEl>
                                              <p:pRg st="5" end="5"/>
                                            </p:txEl>
                                          </p:spTgt>
                                        </p:tgtEl>
                                        <p:attrNameLst>
                                          <p:attrName>style.visibility</p:attrName>
                                        </p:attrNameLst>
                                      </p:cBhvr>
                                      <p:to>
                                        <p:strVal val="visible"/>
                                      </p:to>
                                    </p:set>
                                    <p:animEffect transition="in" filter="fade">
                                      <p:cBhvr>
                                        <p:cTn id="38" dur="1000"/>
                                        <p:tgtEl>
                                          <p:spTgt spid="8909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5" grpId="0" animBg="1"/>
      <p:bldP spid="89097" grpId="0" build="p"/>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5238" name="Picture 6" descr="IMG_0129-1">
            <a:extLst>
              <a:ext uri="{FF2B5EF4-FFF2-40B4-BE49-F238E27FC236}">
                <a16:creationId xmlns:a16="http://schemas.microsoft.com/office/drawing/2014/main" id="{A542DF98-86D3-8448-B6F5-83DC6E1501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0938" y="1628775"/>
            <a:ext cx="5129212"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Text Box 7">
            <a:extLst>
              <a:ext uri="{FF2B5EF4-FFF2-40B4-BE49-F238E27FC236}">
                <a16:creationId xmlns:a16="http://schemas.microsoft.com/office/drawing/2014/main" id="{488C1DC7-72A6-6843-9513-A343956745D8}"/>
              </a:ext>
            </a:extLst>
          </p:cNvPr>
          <p:cNvSpPr txBox="1">
            <a:spLocks noChangeArrowheads="1"/>
          </p:cNvSpPr>
          <p:nvPr/>
        </p:nvSpPr>
        <p:spPr bwMode="auto">
          <a:xfrm>
            <a:off x="4668838" y="5229225"/>
            <a:ext cx="3143250" cy="366713"/>
          </a:xfrm>
          <a:prstGeom prst="rect">
            <a:avLst/>
          </a:prstGeom>
          <a:solidFill>
            <a:srgbClr val="1C9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spcBef>
                <a:spcPct val="0"/>
              </a:spcBef>
              <a:buClrTx/>
              <a:buSzTx/>
              <a:buFontTx/>
              <a:buNone/>
            </a:pPr>
            <a:r>
              <a:rPr lang="en-GB" altLang="en-US" sz="1800" b="1">
                <a:solidFill>
                  <a:schemeClr val="bg1"/>
                </a:solidFill>
                <a:latin typeface="Arial" panose="020B0604020202020204" pitchFamily="34" charset="0"/>
              </a:rPr>
              <a:t>Grote Molen, Schellinkhout</a:t>
            </a:r>
          </a:p>
        </p:txBody>
      </p:sp>
      <p:sp>
        <p:nvSpPr>
          <p:cNvPr id="138243" name="Rectangle 10">
            <a:extLst>
              <a:ext uri="{FF2B5EF4-FFF2-40B4-BE49-F238E27FC236}">
                <a16:creationId xmlns:a16="http://schemas.microsoft.com/office/drawing/2014/main" id="{9562C9FE-F739-FE45-A418-1201A597994D}"/>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type – Wind</a:t>
            </a:r>
          </a:p>
        </p:txBody>
      </p:sp>
      <p:sp>
        <p:nvSpPr>
          <p:cNvPr id="95243" name="Rectangle 11">
            <a:extLst>
              <a:ext uri="{FF2B5EF4-FFF2-40B4-BE49-F238E27FC236}">
                <a16:creationId xmlns:a16="http://schemas.microsoft.com/office/drawing/2014/main" id="{FF1B567C-D9B4-EB48-B066-BE14A717D967}"/>
              </a:ext>
            </a:extLst>
          </p:cNvPr>
          <p:cNvSpPr>
            <a:spLocks noGrp="1" noChangeArrowheads="1"/>
          </p:cNvSpPr>
          <p:nvPr>
            <p:ph type="body" idx="1"/>
          </p:nvPr>
        </p:nvSpPr>
        <p:spPr>
          <a:xfrm>
            <a:off x="457200" y="1412875"/>
            <a:ext cx="3178175" cy="4714875"/>
          </a:xfrm>
        </p:spPr>
        <p:txBody>
          <a:bodyPr/>
          <a:lstStyle/>
          <a:p>
            <a:pPr>
              <a:buFont typeface="Wingdings" pitchFamily="2" charset="2"/>
              <a:buNone/>
            </a:pPr>
            <a:r>
              <a:rPr lang="en-GB" altLang="en-US">
                <a:ea typeface="ＭＳ Ｐゴシック" panose="020B0600070205080204" pitchFamily="34" charset="-128"/>
              </a:rPr>
              <a:t>Bovenkruiers</a:t>
            </a:r>
          </a:p>
          <a:p>
            <a:r>
              <a:rPr lang="en-GB" altLang="en-US" b="1">
                <a:ea typeface="ＭＳ Ｐゴシック" panose="020B0600070205080204" pitchFamily="34" charset="-128"/>
              </a:rPr>
              <a:t>Binnenkruier</a:t>
            </a:r>
          </a:p>
          <a:p>
            <a:pPr lvl="1"/>
            <a:r>
              <a:rPr lang="en-GB" altLang="en-US">
                <a:ea typeface="ＭＳ Ｐゴシック" panose="020B0600070205080204" pitchFamily="34" charset="-128"/>
              </a:rPr>
              <a:t>Geen onderhouds- gevoelige staart</a:t>
            </a:r>
          </a:p>
          <a:p>
            <a:pPr lvl="1"/>
            <a:r>
              <a:rPr lang="en-GB" altLang="en-US">
                <a:ea typeface="ＭＳ Ｐゴシック" panose="020B0600070205080204" pitchFamily="34" charset="-128"/>
              </a:rPr>
              <a:t>Minder prettig werken, molenaar moet voor kruien naar boven.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5243">
                                            <p:txEl>
                                              <p:pRg st="0" end="0"/>
                                            </p:txEl>
                                          </p:spTgt>
                                        </p:tgtEl>
                                        <p:attrNameLst>
                                          <p:attrName>style.visibility</p:attrName>
                                        </p:attrNameLst>
                                      </p:cBhvr>
                                      <p:to>
                                        <p:strVal val="visible"/>
                                      </p:to>
                                    </p:set>
                                    <p:animEffect transition="in" filter="fade">
                                      <p:cBhvr>
                                        <p:cTn id="7" dur="1000"/>
                                        <p:tgtEl>
                                          <p:spTgt spid="9524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5243">
                                            <p:txEl>
                                              <p:pRg st="1" end="1"/>
                                            </p:txEl>
                                          </p:spTgt>
                                        </p:tgtEl>
                                        <p:attrNameLst>
                                          <p:attrName>style.visibility</p:attrName>
                                        </p:attrNameLst>
                                      </p:cBhvr>
                                      <p:to>
                                        <p:strVal val="visible"/>
                                      </p:to>
                                    </p:set>
                                    <p:animEffect transition="in" filter="fade">
                                      <p:cBhvr>
                                        <p:cTn id="10" dur="1000"/>
                                        <p:tgtEl>
                                          <p:spTgt spid="95243">
                                            <p:txEl>
                                              <p:pRg st="1" end="1"/>
                                            </p:txEl>
                                          </p:spTgt>
                                        </p:tgtEl>
                                      </p:cBhvr>
                                    </p:animEffect>
                                  </p:childTnLst>
                                </p:cTn>
                              </p:par>
                              <p:par>
                                <p:cTn id="11" presetID="2" presetClass="entr" presetSubtype="4" fill="hold" nodeType="withEffect">
                                  <p:stCondLst>
                                    <p:cond delay="0"/>
                                  </p:stCondLst>
                                  <p:childTnLst>
                                    <p:set>
                                      <p:cBhvr>
                                        <p:cTn id="12" dur="1" fill="hold">
                                          <p:stCondLst>
                                            <p:cond delay="0"/>
                                          </p:stCondLst>
                                        </p:cTn>
                                        <p:tgtEl>
                                          <p:spTgt spid="95238"/>
                                        </p:tgtEl>
                                        <p:attrNameLst>
                                          <p:attrName>style.visibility</p:attrName>
                                        </p:attrNameLst>
                                      </p:cBhvr>
                                      <p:to>
                                        <p:strVal val="visible"/>
                                      </p:to>
                                    </p:set>
                                    <p:anim calcmode="lin" valueType="num">
                                      <p:cBhvr additive="base">
                                        <p:cTn id="13" dur="500" fill="hold"/>
                                        <p:tgtEl>
                                          <p:spTgt spid="95238"/>
                                        </p:tgtEl>
                                        <p:attrNameLst>
                                          <p:attrName>ppt_x</p:attrName>
                                        </p:attrNameLst>
                                      </p:cBhvr>
                                      <p:tavLst>
                                        <p:tav tm="0">
                                          <p:val>
                                            <p:strVal val="#ppt_x"/>
                                          </p:val>
                                        </p:tav>
                                        <p:tav tm="100000">
                                          <p:val>
                                            <p:strVal val="#ppt_x"/>
                                          </p:val>
                                        </p:tav>
                                      </p:tavLst>
                                    </p:anim>
                                    <p:anim calcmode="lin" valueType="num">
                                      <p:cBhvr additive="base">
                                        <p:cTn id="14" dur="500" fill="hold"/>
                                        <p:tgtEl>
                                          <p:spTgt spid="9523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5239"/>
                                        </p:tgtEl>
                                        <p:attrNameLst>
                                          <p:attrName>style.visibility</p:attrName>
                                        </p:attrNameLst>
                                      </p:cBhvr>
                                      <p:to>
                                        <p:strVal val="visible"/>
                                      </p:to>
                                    </p:set>
                                    <p:anim calcmode="lin" valueType="num">
                                      <p:cBhvr additive="base">
                                        <p:cTn id="17" dur="500" fill="hold"/>
                                        <p:tgtEl>
                                          <p:spTgt spid="95239"/>
                                        </p:tgtEl>
                                        <p:attrNameLst>
                                          <p:attrName>ppt_x</p:attrName>
                                        </p:attrNameLst>
                                      </p:cBhvr>
                                      <p:tavLst>
                                        <p:tav tm="0">
                                          <p:val>
                                            <p:strVal val="#ppt_x"/>
                                          </p:val>
                                        </p:tav>
                                        <p:tav tm="100000">
                                          <p:val>
                                            <p:strVal val="#ppt_x"/>
                                          </p:val>
                                        </p:tav>
                                      </p:tavLst>
                                    </p:anim>
                                    <p:anim calcmode="lin" valueType="num">
                                      <p:cBhvr additive="base">
                                        <p:cTn id="18" dur="500" fill="hold"/>
                                        <p:tgtEl>
                                          <p:spTgt spid="95239"/>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5243">
                                            <p:txEl>
                                              <p:pRg st="2" end="2"/>
                                            </p:txEl>
                                          </p:spTgt>
                                        </p:tgtEl>
                                        <p:attrNameLst>
                                          <p:attrName>style.visibility</p:attrName>
                                        </p:attrNameLst>
                                      </p:cBhvr>
                                      <p:to>
                                        <p:strVal val="visible"/>
                                      </p:to>
                                    </p:set>
                                    <p:animEffect transition="in" filter="fade">
                                      <p:cBhvr>
                                        <p:cTn id="23" dur="1000"/>
                                        <p:tgtEl>
                                          <p:spTgt spid="9524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5243">
                                            <p:txEl>
                                              <p:pRg st="3" end="3"/>
                                            </p:txEl>
                                          </p:spTgt>
                                        </p:tgtEl>
                                        <p:attrNameLst>
                                          <p:attrName>style.visibility</p:attrName>
                                        </p:attrNameLst>
                                      </p:cBhvr>
                                      <p:to>
                                        <p:strVal val="visible"/>
                                      </p:to>
                                    </p:set>
                                    <p:animEffect transition="in" filter="fade">
                                      <p:cBhvr>
                                        <p:cTn id="28" dur="1000"/>
                                        <p:tgtEl>
                                          <p:spTgt spid="952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9" grpId="0" animBg="1"/>
      <p:bldP spid="9524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F06F76AE-B82F-6D44-A181-4720E7668FC1}"/>
              </a:ext>
            </a:extLst>
          </p:cNvPr>
          <p:cNvSpPr>
            <a:spLocks noGrp="1" noChangeArrowheads="1"/>
          </p:cNvSpPr>
          <p:nvPr>
            <p:ph type="title"/>
          </p:nvPr>
        </p:nvSpPr>
        <p:spPr/>
        <p:txBody>
          <a:bodyPr/>
          <a:lstStyle/>
          <a:p>
            <a:r>
              <a:rPr lang="en-GB" altLang="en-US">
                <a:ea typeface="ＭＳ Ｐゴシック" panose="020B0600070205080204" pitchFamily="34" charset="-128"/>
              </a:rPr>
              <a:t>Is het een molen?</a:t>
            </a:r>
          </a:p>
        </p:txBody>
      </p:sp>
      <p:pic>
        <p:nvPicPr>
          <p:cNvPr id="5" name="Content Placeholder 4">
            <a:extLst>
              <a:ext uri="{FF2B5EF4-FFF2-40B4-BE49-F238E27FC236}">
                <a16:creationId xmlns:a16="http://schemas.microsoft.com/office/drawing/2014/main" id="{F4EDDFB6-E710-594E-838B-D970FF77F28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16013" y="1546225"/>
            <a:ext cx="6834187" cy="45466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a:extLst>
              <a:ext uri="{FF2B5EF4-FFF2-40B4-BE49-F238E27FC236}">
                <a16:creationId xmlns:a16="http://schemas.microsoft.com/office/drawing/2014/main" id="{F8F008F6-12BD-7544-BCE6-A2807C5DB40A}"/>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bouwwijze – Wind</a:t>
            </a:r>
          </a:p>
        </p:txBody>
      </p:sp>
      <p:sp>
        <p:nvSpPr>
          <p:cNvPr id="140290" name="Rectangle 3">
            <a:extLst>
              <a:ext uri="{FF2B5EF4-FFF2-40B4-BE49-F238E27FC236}">
                <a16:creationId xmlns:a16="http://schemas.microsoft.com/office/drawing/2014/main" id="{97CEEE04-EC2B-9948-B040-5B0B9F1E8F44}"/>
              </a:ext>
            </a:extLst>
          </p:cNvPr>
          <p:cNvSpPr>
            <a:spLocks noGrp="1" noChangeArrowheads="1"/>
          </p:cNvSpPr>
          <p:nvPr>
            <p:ph type="body" idx="1"/>
          </p:nvPr>
        </p:nvSpPr>
        <p:spPr>
          <a:xfrm>
            <a:off x="457200" y="1412875"/>
            <a:ext cx="3970338" cy="4714875"/>
          </a:xfrm>
        </p:spPr>
        <p:txBody>
          <a:bodyPr/>
          <a:lstStyle/>
          <a:p>
            <a:pPr>
              <a:buFont typeface="Wingdings" pitchFamily="2" charset="2"/>
              <a:buNone/>
            </a:pPr>
            <a:r>
              <a:rPr lang="en-GB" altLang="en-US">
                <a:ea typeface="ＭＳ Ｐゴシック" panose="020B0600070205080204" pitchFamily="34" charset="-128"/>
              </a:rPr>
              <a:t>Bovenkruiers</a:t>
            </a:r>
          </a:p>
          <a:p>
            <a:r>
              <a:rPr lang="en-GB" altLang="en-US" b="1">
                <a:ea typeface="ＭＳ Ｐゴシック" panose="020B0600070205080204" pitchFamily="34" charset="-128"/>
              </a:rPr>
              <a:t>Binnenkruiers</a:t>
            </a:r>
          </a:p>
          <a:p>
            <a:pPr lvl="1"/>
            <a:r>
              <a:rPr lang="en-GB" altLang="en-US">
                <a:ea typeface="ＭＳ Ｐゴシック" panose="020B0600070205080204" pitchFamily="34" charset="-128"/>
              </a:rPr>
              <a:t>Noord Holland</a:t>
            </a:r>
          </a:p>
          <a:p>
            <a:pPr lvl="1"/>
            <a:r>
              <a:rPr lang="en-GB" altLang="en-US" i="1">
                <a:ea typeface="ＭＳ Ｐゴシック" panose="020B0600070205080204" pitchFamily="34" charset="-128"/>
              </a:rPr>
              <a:t>Zuid Holland (1)</a:t>
            </a:r>
          </a:p>
          <a:p>
            <a:pPr lvl="1"/>
            <a:r>
              <a:rPr lang="en-GB" altLang="en-US">
                <a:ea typeface="ＭＳ Ｐゴシック" panose="020B0600070205080204" pitchFamily="34" charset="-128"/>
              </a:rPr>
              <a:t>Vroeger meer in Zuid-Holland, omgebouwd of verdwenen</a:t>
            </a:r>
          </a:p>
        </p:txBody>
      </p:sp>
      <p:pic>
        <p:nvPicPr>
          <p:cNvPr id="140291" name="Picture 4">
            <a:extLst>
              <a:ext uri="{FF2B5EF4-FFF2-40B4-BE49-F238E27FC236}">
                <a16:creationId xmlns:a16="http://schemas.microsoft.com/office/drawing/2014/main" id="{E08CB259-37F6-AA49-8DC9-4EBECA024DB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46588" y="1341438"/>
            <a:ext cx="3954462"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3198" name="Picture 14" descr="Arnhem-Elden">
            <a:extLst>
              <a:ext uri="{FF2B5EF4-FFF2-40B4-BE49-F238E27FC236}">
                <a16:creationId xmlns:a16="http://schemas.microsoft.com/office/drawing/2014/main" id="{D94BD8D8-28BA-184C-9301-3388EE526D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025" y="1412875"/>
            <a:ext cx="3833813"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3" name="Text Box 9">
            <a:extLst>
              <a:ext uri="{FF2B5EF4-FFF2-40B4-BE49-F238E27FC236}">
                <a16:creationId xmlns:a16="http://schemas.microsoft.com/office/drawing/2014/main" id="{29B223A5-46A5-F646-BB88-FD8C1F01DE97}"/>
              </a:ext>
            </a:extLst>
          </p:cNvPr>
          <p:cNvSpPr txBox="1">
            <a:spLocks noChangeArrowheads="1"/>
          </p:cNvSpPr>
          <p:nvPr/>
        </p:nvSpPr>
        <p:spPr bwMode="auto">
          <a:xfrm>
            <a:off x="6516688" y="6165850"/>
            <a:ext cx="1873250" cy="366713"/>
          </a:xfrm>
          <a:prstGeom prst="rect">
            <a:avLst/>
          </a:prstGeom>
          <a:solidFill>
            <a:srgbClr val="1C9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spcBef>
                <a:spcPct val="0"/>
              </a:spcBef>
              <a:buClrTx/>
              <a:buSzTx/>
              <a:buFontTx/>
              <a:buNone/>
            </a:pPr>
            <a:r>
              <a:rPr lang="en-GB" altLang="en-US" sz="1800" b="1">
                <a:solidFill>
                  <a:schemeClr val="bg1"/>
                </a:solidFill>
                <a:latin typeface="Arial" panose="020B0604020202020204" pitchFamily="34" charset="0"/>
              </a:rPr>
              <a:t>De Hoop, Elden</a:t>
            </a:r>
          </a:p>
        </p:txBody>
      </p:sp>
      <p:sp>
        <p:nvSpPr>
          <p:cNvPr id="142339" name="Rectangle 12">
            <a:extLst>
              <a:ext uri="{FF2B5EF4-FFF2-40B4-BE49-F238E27FC236}">
                <a16:creationId xmlns:a16="http://schemas.microsoft.com/office/drawing/2014/main" id="{64F09508-1638-0D4B-A6CF-31B65598F616}"/>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bouwwijze – Wind</a:t>
            </a:r>
          </a:p>
        </p:txBody>
      </p:sp>
      <p:sp>
        <p:nvSpPr>
          <p:cNvPr id="93197" name="Rectangle 13">
            <a:extLst>
              <a:ext uri="{FF2B5EF4-FFF2-40B4-BE49-F238E27FC236}">
                <a16:creationId xmlns:a16="http://schemas.microsoft.com/office/drawing/2014/main" id="{F4DC3826-0021-5E4D-96F2-154E6A4AE360}"/>
              </a:ext>
            </a:extLst>
          </p:cNvPr>
          <p:cNvSpPr>
            <a:spLocks noGrp="1" noChangeArrowheads="1"/>
          </p:cNvSpPr>
          <p:nvPr>
            <p:ph type="body" idx="1"/>
          </p:nvPr>
        </p:nvSpPr>
        <p:spPr>
          <a:xfrm>
            <a:off x="457200" y="1412875"/>
            <a:ext cx="3970338" cy="4968875"/>
          </a:xfrm>
        </p:spPr>
        <p:txBody>
          <a:bodyPr/>
          <a:lstStyle/>
          <a:p>
            <a:pPr>
              <a:buFont typeface="Wingdings" pitchFamily="2" charset="2"/>
              <a:buNone/>
            </a:pPr>
            <a:r>
              <a:rPr lang="en-GB" altLang="en-US">
                <a:ea typeface="ＭＳ Ｐゴシック" panose="020B0600070205080204" pitchFamily="34" charset="-128"/>
              </a:rPr>
              <a:t>Bovenkruiers</a:t>
            </a:r>
          </a:p>
          <a:p>
            <a:r>
              <a:rPr lang="en-GB" altLang="en-US" b="1">
                <a:ea typeface="ＭＳ Ｐゴシック" panose="020B0600070205080204" pitchFamily="34" charset="-128"/>
              </a:rPr>
              <a:t>Beltmolen</a:t>
            </a:r>
          </a:p>
          <a:p>
            <a:pPr lvl="1"/>
            <a:r>
              <a:rPr lang="en-GB" altLang="en-US">
                <a:ea typeface="ＭＳ Ｐゴシック" panose="020B0600070205080204" pitchFamily="34" charset="-128"/>
              </a:rPr>
              <a:t>verhoging voor windvang.</a:t>
            </a:r>
          </a:p>
          <a:p>
            <a:pPr lvl="1"/>
            <a:r>
              <a:rPr lang="en-GB" altLang="en-US">
                <a:ea typeface="ＭＳ Ｐゴシック" panose="020B0600070205080204" pitchFamily="34" charset="-128"/>
              </a:rPr>
              <a:t>Belt altijd toegankelijk voor paard en wagen.</a:t>
            </a:r>
          </a:p>
          <a:p>
            <a:pPr lvl="1"/>
            <a:r>
              <a:rPr lang="en-GB" altLang="en-US">
                <a:ea typeface="ＭＳ Ｐゴシック" panose="020B0600070205080204" pitchFamily="34" charset="-128"/>
              </a:rPr>
              <a:t>Molen eerst gebouwd, daarna belt ertegenaan.</a:t>
            </a:r>
          </a:p>
          <a:p>
            <a:pPr lvl="1"/>
            <a:r>
              <a:rPr lang="en-GB" altLang="en-US">
                <a:ea typeface="ＭＳ Ｐゴシック" panose="020B0600070205080204" pitchFamily="34" charset="-128"/>
              </a:rPr>
              <a:t>Let op, molen op een berg is niet perse een beltmolen.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3197">
                                            <p:txEl>
                                              <p:pRg st="0" end="0"/>
                                            </p:txEl>
                                          </p:spTgt>
                                        </p:tgtEl>
                                        <p:attrNameLst>
                                          <p:attrName>style.visibility</p:attrName>
                                        </p:attrNameLst>
                                      </p:cBhvr>
                                      <p:to>
                                        <p:strVal val="visible"/>
                                      </p:to>
                                    </p:set>
                                    <p:animEffect transition="in" filter="fade">
                                      <p:cBhvr>
                                        <p:cTn id="7" dur="1000"/>
                                        <p:tgtEl>
                                          <p:spTgt spid="9319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3197">
                                            <p:txEl>
                                              <p:pRg st="1" end="1"/>
                                            </p:txEl>
                                          </p:spTgt>
                                        </p:tgtEl>
                                        <p:attrNameLst>
                                          <p:attrName>style.visibility</p:attrName>
                                        </p:attrNameLst>
                                      </p:cBhvr>
                                      <p:to>
                                        <p:strVal val="visible"/>
                                      </p:to>
                                    </p:set>
                                    <p:animEffect transition="in" filter="fade">
                                      <p:cBhvr>
                                        <p:cTn id="10" dur="1000"/>
                                        <p:tgtEl>
                                          <p:spTgt spid="93197">
                                            <p:txEl>
                                              <p:pRg st="1" end="1"/>
                                            </p:txEl>
                                          </p:spTgt>
                                        </p:tgtEl>
                                      </p:cBhvr>
                                    </p:animEffect>
                                  </p:childTnLst>
                                </p:cTn>
                              </p:par>
                              <p:par>
                                <p:cTn id="11" presetID="2" presetClass="entr" presetSubtype="4" fill="hold" nodeType="withEffect">
                                  <p:stCondLst>
                                    <p:cond delay="0"/>
                                  </p:stCondLst>
                                  <p:childTnLst>
                                    <p:set>
                                      <p:cBhvr>
                                        <p:cTn id="12" dur="1" fill="hold">
                                          <p:stCondLst>
                                            <p:cond delay="0"/>
                                          </p:stCondLst>
                                        </p:cTn>
                                        <p:tgtEl>
                                          <p:spTgt spid="93198"/>
                                        </p:tgtEl>
                                        <p:attrNameLst>
                                          <p:attrName>style.visibility</p:attrName>
                                        </p:attrNameLst>
                                      </p:cBhvr>
                                      <p:to>
                                        <p:strVal val="visible"/>
                                      </p:to>
                                    </p:set>
                                    <p:anim calcmode="lin" valueType="num">
                                      <p:cBhvr additive="base">
                                        <p:cTn id="13" dur="500" fill="hold"/>
                                        <p:tgtEl>
                                          <p:spTgt spid="93198"/>
                                        </p:tgtEl>
                                        <p:attrNameLst>
                                          <p:attrName>ppt_x</p:attrName>
                                        </p:attrNameLst>
                                      </p:cBhvr>
                                      <p:tavLst>
                                        <p:tav tm="0">
                                          <p:val>
                                            <p:strVal val="#ppt_x"/>
                                          </p:val>
                                        </p:tav>
                                        <p:tav tm="100000">
                                          <p:val>
                                            <p:strVal val="#ppt_x"/>
                                          </p:val>
                                        </p:tav>
                                      </p:tavLst>
                                    </p:anim>
                                    <p:anim calcmode="lin" valueType="num">
                                      <p:cBhvr additive="base">
                                        <p:cTn id="14" dur="500" fill="hold"/>
                                        <p:tgtEl>
                                          <p:spTgt spid="9319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3193"/>
                                        </p:tgtEl>
                                        <p:attrNameLst>
                                          <p:attrName>style.visibility</p:attrName>
                                        </p:attrNameLst>
                                      </p:cBhvr>
                                      <p:to>
                                        <p:strVal val="visible"/>
                                      </p:to>
                                    </p:set>
                                    <p:anim calcmode="lin" valueType="num">
                                      <p:cBhvr additive="base">
                                        <p:cTn id="17" dur="500" fill="hold"/>
                                        <p:tgtEl>
                                          <p:spTgt spid="93193"/>
                                        </p:tgtEl>
                                        <p:attrNameLst>
                                          <p:attrName>ppt_x</p:attrName>
                                        </p:attrNameLst>
                                      </p:cBhvr>
                                      <p:tavLst>
                                        <p:tav tm="0">
                                          <p:val>
                                            <p:strVal val="#ppt_x"/>
                                          </p:val>
                                        </p:tav>
                                        <p:tav tm="100000">
                                          <p:val>
                                            <p:strVal val="#ppt_x"/>
                                          </p:val>
                                        </p:tav>
                                      </p:tavLst>
                                    </p:anim>
                                    <p:anim calcmode="lin" valueType="num">
                                      <p:cBhvr additive="base">
                                        <p:cTn id="18" dur="500" fill="hold"/>
                                        <p:tgtEl>
                                          <p:spTgt spid="93193"/>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3197">
                                            <p:txEl>
                                              <p:pRg st="2" end="2"/>
                                            </p:txEl>
                                          </p:spTgt>
                                        </p:tgtEl>
                                        <p:attrNameLst>
                                          <p:attrName>style.visibility</p:attrName>
                                        </p:attrNameLst>
                                      </p:cBhvr>
                                      <p:to>
                                        <p:strVal val="visible"/>
                                      </p:to>
                                    </p:set>
                                    <p:animEffect transition="in" filter="fade">
                                      <p:cBhvr>
                                        <p:cTn id="23" dur="1000"/>
                                        <p:tgtEl>
                                          <p:spTgt spid="9319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3197">
                                            <p:txEl>
                                              <p:pRg st="3" end="3"/>
                                            </p:txEl>
                                          </p:spTgt>
                                        </p:tgtEl>
                                        <p:attrNameLst>
                                          <p:attrName>style.visibility</p:attrName>
                                        </p:attrNameLst>
                                      </p:cBhvr>
                                      <p:to>
                                        <p:strVal val="visible"/>
                                      </p:to>
                                    </p:set>
                                    <p:animEffect transition="in" filter="fade">
                                      <p:cBhvr>
                                        <p:cTn id="28" dur="1000"/>
                                        <p:tgtEl>
                                          <p:spTgt spid="93197">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3197">
                                            <p:txEl>
                                              <p:pRg st="4" end="4"/>
                                            </p:txEl>
                                          </p:spTgt>
                                        </p:tgtEl>
                                        <p:attrNameLst>
                                          <p:attrName>style.visibility</p:attrName>
                                        </p:attrNameLst>
                                      </p:cBhvr>
                                      <p:to>
                                        <p:strVal val="visible"/>
                                      </p:to>
                                    </p:set>
                                    <p:animEffect transition="in" filter="fade">
                                      <p:cBhvr>
                                        <p:cTn id="33" dur="1000"/>
                                        <p:tgtEl>
                                          <p:spTgt spid="93197">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3197">
                                            <p:txEl>
                                              <p:pRg st="5" end="5"/>
                                            </p:txEl>
                                          </p:spTgt>
                                        </p:tgtEl>
                                        <p:attrNameLst>
                                          <p:attrName>style.visibility</p:attrName>
                                        </p:attrNameLst>
                                      </p:cBhvr>
                                      <p:to>
                                        <p:strVal val="visible"/>
                                      </p:to>
                                    </p:set>
                                    <p:animEffect transition="in" filter="fade">
                                      <p:cBhvr>
                                        <p:cTn id="38" dur="1000"/>
                                        <p:tgtEl>
                                          <p:spTgt spid="9319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3" grpId="0" animBg="1"/>
      <p:bldP spid="93197"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a:extLst>
              <a:ext uri="{FF2B5EF4-FFF2-40B4-BE49-F238E27FC236}">
                <a16:creationId xmlns:a16="http://schemas.microsoft.com/office/drawing/2014/main" id="{B4A5C4B9-43F8-2147-8FDD-360A6387EEF5}"/>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bouwwijze – Wind</a:t>
            </a:r>
          </a:p>
        </p:txBody>
      </p:sp>
      <p:sp>
        <p:nvSpPr>
          <p:cNvPr id="144386" name="Rectangle 3">
            <a:extLst>
              <a:ext uri="{FF2B5EF4-FFF2-40B4-BE49-F238E27FC236}">
                <a16:creationId xmlns:a16="http://schemas.microsoft.com/office/drawing/2014/main" id="{BB235530-558B-A749-85DC-DD0120F96CBB}"/>
              </a:ext>
            </a:extLst>
          </p:cNvPr>
          <p:cNvSpPr>
            <a:spLocks noGrp="1" noChangeArrowheads="1"/>
          </p:cNvSpPr>
          <p:nvPr>
            <p:ph type="body" idx="1"/>
          </p:nvPr>
        </p:nvSpPr>
        <p:spPr>
          <a:xfrm>
            <a:off x="457200" y="1412875"/>
            <a:ext cx="3827463" cy="4714875"/>
          </a:xfrm>
        </p:spPr>
        <p:txBody>
          <a:bodyPr/>
          <a:lstStyle/>
          <a:p>
            <a:pPr>
              <a:buFont typeface="Wingdings" pitchFamily="2" charset="2"/>
              <a:buNone/>
            </a:pPr>
            <a:r>
              <a:rPr lang="en-GB" altLang="en-US">
                <a:ea typeface="ＭＳ Ｐゴシック" panose="020B0600070205080204" pitchFamily="34" charset="-128"/>
              </a:rPr>
              <a:t>Bovenkruier</a:t>
            </a:r>
          </a:p>
          <a:p>
            <a:r>
              <a:rPr lang="en-GB" altLang="en-US" b="1">
                <a:ea typeface="ＭＳ Ｐゴシック" panose="020B0600070205080204" pitchFamily="34" charset="-128"/>
              </a:rPr>
              <a:t>Beltmolen</a:t>
            </a:r>
          </a:p>
          <a:p>
            <a:pPr lvl="1"/>
            <a:r>
              <a:rPr lang="en-GB" altLang="en-US">
                <a:ea typeface="ＭＳ Ｐゴシック" panose="020B0600070205080204" pitchFamily="34" charset="-128"/>
              </a:rPr>
              <a:t>Drente</a:t>
            </a:r>
          </a:p>
          <a:p>
            <a:pPr lvl="1"/>
            <a:r>
              <a:rPr lang="en-GB" altLang="en-US">
                <a:ea typeface="ＭＳ Ｐゴシック" panose="020B0600070205080204" pitchFamily="34" charset="-128"/>
              </a:rPr>
              <a:t>Overijssel</a:t>
            </a:r>
          </a:p>
          <a:p>
            <a:pPr lvl="1"/>
            <a:r>
              <a:rPr lang="en-GB" altLang="en-US">
                <a:ea typeface="ＭＳ Ｐゴシック" panose="020B0600070205080204" pitchFamily="34" charset="-128"/>
              </a:rPr>
              <a:t>Gelderland</a:t>
            </a:r>
          </a:p>
          <a:p>
            <a:pPr lvl="1"/>
            <a:r>
              <a:rPr lang="en-GB" altLang="en-US">
                <a:ea typeface="ＭＳ Ｐゴシック" panose="020B0600070205080204" pitchFamily="34" charset="-128"/>
              </a:rPr>
              <a:t>Utrecht (Amerongen)</a:t>
            </a:r>
          </a:p>
          <a:p>
            <a:pPr lvl="1"/>
            <a:r>
              <a:rPr lang="en-GB" altLang="en-US">
                <a:ea typeface="ＭＳ Ｐゴシック" panose="020B0600070205080204" pitchFamily="34" charset="-128"/>
              </a:rPr>
              <a:t>Zeeland</a:t>
            </a:r>
          </a:p>
          <a:p>
            <a:pPr lvl="1"/>
            <a:r>
              <a:rPr lang="en-GB" altLang="en-US">
                <a:ea typeface="ＭＳ Ｐゴシック" panose="020B0600070205080204" pitchFamily="34" charset="-128"/>
              </a:rPr>
              <a:t>Noord Brabant</a:t>
            </a:r>
          </a:p>
          <a:p>
            <a:pPr lvl="1"/>
            <a:r>
              <a:rPr lang="en-GB" altLang="en-US">
                <a:ea typeface="ＭＳ Ｐゴシック" panose="020B0600070205080204" pitchFamily="34" charset="-128"/>
              </a:rPr>
              <a:t>Limburg</a:t>
            </a:r>
          </a:p>
        </p:txBody>
      </p:sp>
      <p:pic>
        <p:nvPicPr>
          <p:cNvPr id="144387" name="Picture 4">
            <a:extLst>
              <a:ext uri="{FF2B5EF4-FFF2-40B4-BE49-F238E27FC236}">
                <a16:creationId xmlns:a16="http://schemas.microsoft.com/office/drawing/2014/main" id="{F12EF6F5-2D8D-3F4A-8754-62013E233A9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27538" y="1484313"/>
            <a:ext cx="3924300" cy="471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7284" name="Picture 4" descr="gooyer">
            <a:extLst>
              <a:ext uri="{FF2B5EF4-FFF2-40B4-BE49-F238E27FC236}">
                <a16:creationId xmlns:a16="http://schemas.microsoft.com/office/drawing/2014/main" id="{F274F3A4-1557-AB4A-9FD1-9B0F1C82B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12875"/>
            <a:ext cx="3833813"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Text Box 5">
            <a:extLst>
              <a:ext uri="{FF2B5EF4-FFF2-40B4-BE49-F238E27FC236}">
                <a16:creationId xmlns:a16="http://schemas.microsoft.com/office/drawing/2014/main" id="{7FD2B773-8C02-B548-9C1A-3FBBFC0E3692}"/>
              </a:ext>
            </a:extLst>
          </p:cNvPr>
          <p:cNvSpPr txBox="1">
            <a:spLocks noChangeArrowheads="1"/>
          </p:cNvSpPr>
          <p:nvPr/>
        </p:nvSpPr>
        <p:spPr bwMode="auto">
          <a:xfrm>
            <a:off x="4695825" y="6040438"/>
            <a:ext cx="2368550" cy="366712"/>
          </a:xfrm>
          <a:prstGeom prst="rect">
            <a:avLst/>
          </a:prstGeom>
          <a:solidFill>
            <a:srgbClr val="1C9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spcBef>
                <a:spcPct val="0"/>
              </a:spcBef>
              <a:buClrTx/>
              <a:buSzTx/>
              <a:buFontTx/>
              <a:buNone/>
            </a:pPr>
            <a:r>
              <a:rPr lang="en-GB" altLang="en-US" sz="1800" b="1">
                <a:solidFill>
                  <a:schemeClr val="bg1"/>
                </a:solidFill>
                <a:latin typeface="Arial" panose="020B0604020202020204" pitchFamily="34" charset="0"/>
              </a:rPr>
              <a:t>Gooyer, Amsterdam</a:t>
            </a:r>
          </a:p>
        </p:txBody>
      </p:sp>
      <p:sp>
        <p:nvSpPr>
          <p:cNvPr id="146435" name="Rectangle 8">
            <a:extLst>
              <a:ext uri="{FF2B5EF4-FFF2-40B4-BE49-F238E27FC236}">
                <a16:creationId xmlns:a16="http://schemas.microsoft.com/office/drawing/2014/main" id="{E9788B5F-FEBC-AC4B-99A7-2FA1B22C6EF5}"/>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bouwwijze – Wind</a:t>
            </a:r>
          </a:p>
        </p:txBody>
      </p:sp>
      <p:sp>
        <p:nvSpPr>
          <p:cNvPr id="97289" name="Rectangle 9">
            <a:extLst>
              <a:ext uri="{FF2B5EF4-FFF2-40B4-BE49-F238E27FC236}">
                <a16:creationId xmlns:a16="http://schemas.microsoft.com/office/drawing/2014/main" id="{95B973C8-F400-7A48-82E4-6B485846CE73}"/>
              </a:ext>
            </a:extLst>
          </p:cNvPr>
          <p:cNvSpPr>
            <a:spLocks noGrp="1" noChangeArrowheads="1"/>
          </p:cNvSpPr>
          <p:nvPr>
            <p:ph type="body" idx="1"/>
          </p:nvPr>
        </p:nvSpPr>
        <p:spPr>
          <a:xfrm>
            <a:off x="457200" y="1412875"/>
            <a:ext cx="4043363" cy="4714875"/>
          </a:xfrm>
        </p:spPr>
        <p:txBody>
          <a:bodyPr/>
          <a:lstStyle/>
          <a:p>
            <a:pPr>
              <a:buFont typeface="Wingdings" pitchFamily="2" charset="2"/>
              <a:buNone/>
            </a:pPr>
            <a:r>
              <a:rPr lang="en-GB" altLang="en-US">
                <a:ea typeface="ＭＳ Ｐゴシック" panose="020B0600070205080204" pitchFamily="34" charset="-128"/>
              </a:rPr>
              <a:t>Bovenkruiers</a:t>
            </a:r>
          </a:p>
          <a:p>
            <a:r>
              <a:rPr lang="en-GB" altLang="en-US" b="1">
                <a:ea typeface="ＭＳ Ｐゴシック" panose="020B0600070205080204" pitchFamily="34" charset="-128"/>
              </a:rPr>
              <a:t>Stellingmolen</a:t>
            </a:r>
          </a:p>
          <a:p>
            <a:pPr lvl="1"/>
            <a:r>
              <a:rPr lang="en-GB" altLang="en-US">
                <a:ea typeface="ＭＳ Ｐゴシック" panose="020B0600070205080204" pitchFamily="34" charset="-128"/>
              </a:rPr>
              <a:t>Meer windvang in de steden noodzakelijk</a:t>
            </a:r>
          </a:p>
          <a:p>
            <a:pPr lvl="1"/>
            <a:r>
              <a:rPr lang="en-GB" altLang="en-US">
                <a:ea typeface="ＭＳ Ｐゴシック" panose="020B0600070205080204" pitchFamily="34" charset="-128"/>
              </a:rPr>
              <a:t>Extra zolders geeft ook ruimte voor opslag/werktuigen.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7289">
                                            <p:txEl>
                                              <p:pRg st="0" end="0"/>
                                            </p:txEl>
                                          </p:spTgt>
                                        </p:tgtEl>
                                        <p:attrNameLst>
                                          <p:attrName>style.visibility</p:attrName>
                                        </p:attrNameLst>
                                      </p:cBhvr>
                                      <p:to>
                                        <p:strVal val="visible"/>
                                      </p:to>
                                    </p:set>
                                    <p:animEffect transition="in" filter="fade">
                                      <p:cBhvr>
                                        <p:cTn id="7" dur="1000"/>
                                        <p:tgtEl>
                                          <p:spTgt spid="9728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7289">
                                            <p:txEl>
                                              <p:pRg st="1" end="1"/>
                                            </p:txEl>
                                          </p:spTgt>
                                        </p:tgtEl>
                                        <p:attrNameLst>
                                          <p:attrName>style.visibility</p:attrName>
                                        </p:attrNameLst>
                                      </p:cBhvr>
                                      <p:to>
                                        <p:strVal val="visible"/>
                                      </p:to>
                                    </p:set>
                                    <p:animEffect transition="in" filter="fade">
                                      <p:cBhvr>
                                        <p:cTn id="10" dur="1000"/>
                                        <p:tgtEl>
                                          <p:spTgt spid="97289">
                                            <p:txEl>
                                              <p:pRg st="1" end="1"/>
                                            </p:txEl>
                                          </p:spTgt>
                                        </p:tgtEl>
                                      </p:cBhvr>
                                    </p:animEffect>
                                  </p:childTnLst>
                                </p:cTn>
                              </p:par>
                              <p:par>
                                <p:cTn id="11" presetID="2" presetClass="entr" presetSubtype="4" fill="hold" nodeType="withEffect">
                                  <p:stCondLst>
                                    <p:cond delay="0"/>
                                  </p:stCondLst>
                                  <p:childTnLst>
                                    <p:set>
                                      <p:cBhvr>
                                        <p:cTn id="12" dur="1" fill="hold">
                                          <p:stCondLst>
                                            <p:cond delay="0"/>
                                          </p:stCondLst>
                                        </p:cTn>
                                        <p:tgtEl>
                                          <p:spTgt spid="97284"/>
                                        </p:tgtEl>
                                        <p:attrNameLst>
                                          <p:attrName>style.visibility</p:attrName>
                                        </p:attrNameLst>
                                      </p:cBhvr>
                                      <p:to>
                                        <p:strVal val="visible"/>
                                      </p:to>
                                    </p:set>
                                    <p:anim calcmode="lin" valueType="num">
                                      <p:cBhvr additive="base">
                                        <p:cTn id="13" dur="500" fill="hold"/>
                                        <p:tgtEl>
                                          <p:spTgt spid="97284"/>
                                        </p:tgtEl>
                                        <p:attrNameLst>
                                          <p:attrName>ppt_x</p:attrName>
                                        </p:attrNameLst>
                                      </p:cBhvr>
                                      <p:tavLst>
                                        <p:tav tm="0">
                                          <p:val>
                                            <p:strVal val="#ppt_x"/>
                                          </p:val>
                                        </p:tav>
                                        <p:tav tm="100000">
                                          <p:val>
                                            <p:strVal val="#ppt_x"/>
                                          </p:val>
                                        </p:tav>
                                      </p:tavLst>
                                    </p:anim>
                                    <p:anim calcmode="lin" valueType="num">
                                      <p:cBhvr additive="base">
                                        <p:cTn id="14" dur="500" fill="hold"/>
                                        <p:tgtEl>
                                          <p:spTgt spid="9728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7285"/>
                                        </p:tgtEl>
                                        <p:attrNameLst>
                                          <p:attrName>style.visibility</p:attrName>
                                        </p:attrNameLst>
                                      </p:cBhvr>
                                      <p:to>
                                        <p:strVal val="visible"/>
                                      </p:to>
                                    </p:set>
                                    <p:anim calcmode="lin" valueType="num">
                                      <p:cBhvr additive="base">
                                        <p:cTn id="17" dur="500" fill="hold"/>
                                        <p:tgtEl>
                                          <p:spTgt spid="97285"/>
                                        </p:tgtEl>
                                        <p:attrNameLst>
                                          <p:attrName>ppt_x</p:attrName>
                                        </p:attrNameLst>
                                      </p:cBhvr>
                                      <p:tavLst>
                                        <p:tav tm="0">
                                          <p:val>
                                            <p:strVal val="#ppt_x"/>
                                          </p:val>
                                        </p:tav>
                                        <p:tav tm="100000">
                                          <p:val>
                                            <p:strVal val="#ppt_x"/>
                                          </p:val>
                                        </p:tav>
                                      </p:tavLst>
                                    </p:anim>
                                    <p:anim calcmode="lin" valueType="num">
                                      <p:cBhvr additive="base">
                                        <p:cTn id="18" dur="500" fill="hold"/>
                                        <p:tgtEl>
                                          <p:spTgt spid="97285"/>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7289">
                                            <p:txEl>
                                              <p:pRg st="2" end="2"/>
                                            </p:txEl>
                                          </p:spTgt>
                                        </p:tgtEl>
                                        <p:attrNameLst>
                                          <p:attrName>style.visibility</p:attrName>
                                        </p:attrNameLst>
                                      </p:cBhvr>
                                      <p:to>
                                        <p:strVal val="visible"/>
                                      </p:to>
                                    </p:set>
                                    <p:animEffect transition="in" filter="fade">
                                      <p:cBhvr>
                                        <p:cTn id="23" dur="1000"/>
                                        <p:tgtEl>
                                          <p:spTgt spid="9728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7289">
                                            <p:txEl>
                                              <p:pRg st="3" end="3"/>
                                            </p:txEl>
                                          </p:spTgt>
                                        </p:tgtEl>
                                        <p:attrNameLst>
                                          <p:attrName>style.visibility</p:attrName>
                                        </p:attrNameLst>
                                      </p:cBhvr>
                                      <p:to>
                                        <p:strVal val="visible"/>
                                      </p:to>
                                    </p:set>
                                    <p:animEffect transition="in" filter="fade">
                                      <p:cBhvr>
                                        <p:cTn id="28" dur="1000"/>
                                        <p:tgtEl>
                                          <p:spTgt spid="9728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5" grpId="0" animBg="1"/>
      <p:bldP spid="97289" grpId="0" build="p"/>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9330" name="Picture 2" descr="IMG_1628-1">
            <a:extLst>
              <a:ext uri="{FF2B5EF4-FFF2-40B4-BE49-F238E27FC236}">
                <a16:creationId xmlns:a16="http://schemas.microsoft.com/office/drawing/2014/main" id="{D6CA8A1E-30A7-0E46-ABCC-0C0EA21D7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1916113"/>
            <a:ext cx="5202238"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 Box 3">
            <a:extLst>
              <a:ext uri="{FF2B5EF4-FFF2-40B4-BE49-F238E27FC236}">
                <a16:creationId xmlns:a16="http://schemas.microsoft.com/office/drawing/2014/main" id="{BE30C322-CC5C-C344-A782-49CD80619C74}"/>
              </a:ext>
            </a:extLst>
          </p:cNvPr>
          <p:cNvSpPr txBox="1">
            <a:spLocks noChangeArrowheads="1"/>
          </p:cNvSpPr>
          <p:nvPr/>
        </p:nvSpPr>
        <p:spPr bwMode="auto">
          <a:xfrm>
            <a:off x="4716463" y="5516563"/>
            <a:ext cx="3194050" cy="366712"/>
          </a:xfrm>
          <a:prstGeom prst="rect">
            <a:avLst/>
          </a:prstGeom>
          <a:solidFill>
            <a:srgbClr val="1C9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spcBef>
                <a:spcPct val="0"/>
              </a:spcBef>
              <a:buClrTx/>
              <a:buSzTx/>
              <a:buFontTx/>
              <a:buNone/>
            </a:pPr>
            <a:r>
              <a:rPr lang="en-GB" altLang="en-US" sz="1800" b="1">
                <a:solidFill>
                  <a:schemeClr val="bg1"/>
                </a:solidFill>
                <a:latin typeface="Arial" panose="020B0604020202020204" pitchFamily="34" charset="0"/>
              </a:rPr>
              <a:t>Het Pink, Koog aan de Zaan</a:t>
            </a:r>
          </a:p>
        </p:txBody>
      </p:sp>
      <p:sp>
        <p:nvSpPr>
          <p:cNvPr id="148483" name="Rectangle 6">
            <a:extLst>
              <a:ext uri="{FF2B5EF4-FFF2-40B4-BE49-F238E27FC236}">
                <a16:creationId xmlns:a16="http://schemas.microsoft.com/office/drawing/2014/main" id="{4F2037BA-CAB8-CC4F-9FB5-5A2341BD08BC}"/>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bouwwijze – Wind</a:t>
            </a:r>
          </a:p>
        </p:txBody>
      </p:sp>
      <p:sp>
        <p:nvSpPr>
          <p:cNvPr id="99335" name="Rectangle 7">
            <a:extLst>
              <a:ext uri="{FF2B5EF4-FFF2-40B4-BE49-F238E27FC236}">
                <a16:creationId xmlns:a16="http://schemas.microsoft.com/office/drawing/2014/main" id="{8BC578C8-650E-8E4A-A281-612F057EEA10}"/>
              </a:ext>
            </a:extLst>
          </p:cNvPr>
          <p:cNvSpPr>
            <a:spLocks noGrp="1" noChangeArrowheads="1"/>
          </p:cNvSpPr>
          <p:nvPr>
            <p:ph type="body" idx="1"/>
          </p:nvPr>
        </p:nvSpPr>
        <p:spPr>
          <a:xfrm>
            <a:off x="457200" y="1412875"/>
            <a:ext cx="3178175" cy="4714875"/>
          </a:xfrm>
        </p:spPr>
        <p:txBody>
          <a:bodyPr/>
          <a:lstStyle/>
          <a:p>
            <a:pPr>
              <a:buFont typeface="Wingdings" pitchFamily="2" charset="2"/>
              <a:buNone/>
            </a:pPr>
            <a:r>
              <a:rPr lang="en-GB" altLang="en-US">
                <a:ea typeface="ＭＳ Ｐゴシック" panose="020B0600070205080204" pitchFamily="34" charset="-128"/>
              </a:rPr>
              <a:t>Bovenkruiers</a:t>
            </a:r>
          </a:p>
          <a:p>
            <a:r>
              <a:rPr lang="en-GB" altLang="en-US" b="1">
                <a:ea typeface="ＭＳ Ｐゴシック" panose="020B0600070205080204" pitchFamily="34" charset="-128"/>
              </a:rPr>
              <a:t>Stellingmolen met schuur</a:t>
            </a:r>
          </a:p>
          <a:p>
            <a:pPr lvl="1"/>
            <a:r>
              <a:rPr lang="en-GB" altLang="en-US">
                <a:ea typeface="ＭＳ Ｐゴシック" panose="020B0600070205080204" pitchFamily="34" charset="-128"/>
              </a:rPr>
              <a:t>Stelling primair voor ruimte voor schuur, niet voor windvang</a:t>
            </a:r>
          </a:p>
          <a:p>
            <a:pPr lvl="1">
              <a:buFont typeface="Wingdings" pitchFamily="2" charset="2"/>
              <a:buNone/>
            </a:pPr>
            <a:endParaRPr lang="en-GB" altLang="en-US">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9335">
                                            <p:txEl>
                                              <p:pRg st="0" end="0"/>
                                            </p:txEl>
                                          </p:spTgt>
                                        </p:tgtEl>
                                        <p:attrNameLst>
                                          <p:attrName>style.visibility</p:attrName>
                                        </p:attrNameLst>
                                      </p:cBhvr>
                                      <p:to>
                                        <p:strVal val="visible"/>
                                      </p:to>
                                    </p:set>
                                    <p:animEffect transition="in" filter="fade">
                                      <p:cBhvr>
                                        <p:cTn id="7" dur="1000"/>
                                        <p:tgtEl>
                                          <p:spTgt spid="9933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9335">
                                            <p:txEl>
                                              <p:pRg st="1" end="1"/>
                                            </p:txEl>
                                          </p:spTgt>
                                        </p:tgtEl>
                                        <p:attrNameLst>
                                          <p:attrName>style.visibility</p:attrName>
                                        </p:attrNameLst>
                                      </p:cBhvr>
                                      <p:to>
                                        <p:strVal val="visible"/>
                                      </p:to>
                                    </p:set>
                                    <p:animEffect transition="in" filter="fade">
                                      <p:cBhvr>
                                        <p:cTn id="10" dur="1000"/>
                                        <p:tgtEl>
                                          <p:spTgt spid="99335">
                                            <p:txEl>
                                              <p:pRg st="1" end="1"/>
                                            </p:txEl>
                                          </p:spTgt>
                                        </p:tgtEl>
                                      </p:cBhvr>
                                    </p:animEffect>
                                  </p:childTnLst>
                                </p:cTn>
                              </p:par>
                              <p:par>
                                <p:cTn id="11" presetID="2" presetClass="entr" presetSubtype="4" fill="hold" nodeType="withEffect">
                                  <p:stCondLst>
                                    <p:cond delay="0"/>
                                  </p:stCondLst>
                                  <p:childTnLst>
                                    <p:set>
                                      <p:cBhvr>
                                        <p:cTn id="12" dur="1" fill="hold">
                                          <p:stCondLst>
                                            <p:cond delay="0"/>
                                          </p:stCondLst>
                                        </p:cTn>
                                        <p:tgtEl>
                                          <p:spTgt spid="99330"/>
                                        </p:tgtEl>
                                        <p:attrNameLst>
                                          <p:attrName>style.visibility</p:attrName>
                                        </p:attrNameLst>
                                      </p:cBhvr>
                                      <p:to>
                                        <p:strVal val="visible"/>
                                      </p:to>
                                    </p:set>
                                    <p:anim calcmode="lin" valueType="num">
                                      <p:cBhvr additive="base">
                                        <p:cTn id="13" dur="500" fill="hold"/>
                                        <p:tgtEl>
                                          <p:spTgt spid="99330"/>
                                        </p:tgtEl>
                                        <p:attrNameLst>
                                          <p:attrName>ppt_x</p:attrName>
                                        </p:attrNameLst>
                                      </p:cBhvr>
                                      <p:tavLst>
                                        <p:tav tm="0">
                                          <p:val>
                                            <p:strVal val="#ppt_x"/>
                                          </p:val>
                                        </p:tav>
                                        <p:tav tm="100000">
                                          <p:val>
                                            <p:strVal val="#ppt_x"/>
                                          </p:val>
                                        </p:tav>
                                      </p:tavLst>
                                    </p:anim>
                                    <p:anim calcmode="lin" valueType="num">
                                      <p:cBhvr additive="base">
                                        <p:cTn id="14" dur="500" fill="hold"/>
                                        <p:tgtEl>
                                          <p:spTgt spid="9933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9331"/>
                                        </p:tgtEl>
                                        <p:attrNameLst>
                                          <p:attrName>style.visibility</p:attrName>
                                        </p:attrNameLst>
                                      </p:cBhvr>
                                      <p:to>
                                        <p:strVal val="visible"/>
                                      </p:to>
                                    </p:set>
                                    <p:anim calcmode="lin" valueType="num">
                                      <p:cBhvr additive="base">
                                        <p:cTn id="17" dur="500" fill="hold"/>
                                        <p:tgtEl>
                                          <p:spTgt spid="99331"/>
                                        </p:tgtEl>
                                        <p:attrNameLst>
                                          <p:attrName>ppt_x</p:attrName>
                                        </p:attrNameLst>
                                      </p:cBhvr>
                                      <p:tavLst>
                                        <p:tav tm="0">
                                          <p:val>
                                            <p:strVal val="#ppt_x"/>
                                          </p:val>
                                        </p:tav>
                                        <p:tav tm="100000">
                                          <p:val>
                                            <p:strVal val="#ppt_x"/>
                                          </p:val>
                                        </p:tav>
                                      </p:tavLst>
                                    </p:anim>
                                    <p:anim calcmode="lin" valueType="num">
                                      <p:cBhvr additive="base">
                                        <p:cTn id="18" dur="500" fill="hold"/>
                                        <p:tgtEl>
                                          <p:spTgt spid="99331"/>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9335">
                                            <p:txEl>
                                              <p:pRg st="2" end="2"/>
                                            </p:txEl>
                                          </p:spTgt>
                                        </p:tgtEl>
                                        <p:attrNameLst>
                                          <p:attrName>style.visibility</p:attrName>
                                        </p:attrNameLst>
                                      </p:cBhvr>
                                      <p:to>
                                        <p:strVal val="visible"/>
                                      </p:to>
                                    </p:set>
                                    <p:animEffect transition="in" filter="fade">
                                      <p:cBhvr>
                                        <p:cTn id="23" dur="1000"/>
                                        <p:tgtEl>
                                          <p:spTgt spid="993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animBg="1"/>
      <p:bldP spid="99335"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5" name="Text Box 15">
            <a:extLst>
              <a:ext uri="{FF2B5EF4-FFF2-40B4-BE49-F238E27FC236}">
                <a16:creationId xmlns:a16="http://schemas.microsoft.com/office/drawing/2014/main" id="{E214FC37-33D7-3E40-9053-A376DA329C0C}"/>
              </a:ext>
            </a:extLst>
          </p:cNvPr>
          <p:cNvSpPr txBox="1">
            <a:spLocks noChangeArrowheads="1"/>
          </p:cNvSpPr>
          <p:nvPr/>
        </p:nvSpPr>
        <p:spPr bwMode="auto">
          <a:xfrm>
            <a:off x="4567238" y="5445125"/>
            <a:ext cx="3244850" cy="641350"/>
          </a:xfrm>
          <a:prstGeom prst="rect">
            <a:avLst/>
          </a:prstGeom>
          <a:solidFill>
            <a:srgbClr val="1C9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spcBef>
                <a:spcPct val="0"/>
              </a:spcBef>
              <a:buClrTx/>
              <a:buSzTx/>
              <a:buFontTx/>
              <a:buNone/>
            </a:pPr>
            <a:r>
              <a:rPr lang="en-GB" altLang="en-US" sz="1800" b="1">
                <a:solidFill>
                  <a:schemeClr val="bg1"/>
                </a:solidFill>
                <a:latin typeface="Arial" panose="020B0604020202020204" pitchFamily="34" charset="0"/>
              </a:rPr>
              <a:t>Openluchtmuseum, Arnhem</a:t>
            </a:r>
          </a:p>
          <a:p>
            <a:pPr>
              <a:spcBef>
                <a:spcPct val="0"/>
              </a:spcBef>
              <a:buClrTx/>
              <a:buSzTx/>
              <a:buFontTx/>
              <a:buNone/>
            </a:pPr>
            <a:r>
              <a:rPr lang="en-GB" altLang="en-US" sz="1800" b="1">
                <a:solidFill>
                  <a:schemeClr val="bg1"/>
                </a:solidFill>
                <a:latin typeface="Arial" panose="020B0604020202020204" pitchFamily="34" charset="0"/>
              </a:rPr>
              <a:t>Oorspronkelijk Huizen(NH)</a:t>
            </a:r>
          </a:p>
        </p:txBody>
      </p:sp>
      <p:pic>
        <p:nvPicPr>
          <p:cNvPr id="20497" name="Picture 17" descr="huizen">
            <a:extLst>
              <a:ext uri="{FF2B5EF4-FFF2-40B4-BE49-F238E27FC236}">
                <a16:creationId xmlns:a16="http://schemas.microsoft.com/office/drawing/2014/main" id="{1F7DC5F7-EAFF-1E44-ACE8-EAA6B5BD91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1557338"/>
            <a:ext cx="4841875"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Rectangle 2">
            <a:extLst>
              <a:ext uri="{FF2B5EF4-FFF2-40B4-BE49-F238E27FC236}">
                <a16:creationId xmlns:a16="http://schemas.microsoft.com/office/drawing/2014/main" id="{C60D04B7-4272-F246-B463-30308904CF8B}"/>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bouwwijze - Wind</a:t>
            </a:r>
          </a:p>
        </p:txBody>
      </p:sp>
      <p:sp>
        <p:nvSpPr>
          <p:cNvPr id="20483" name="Rectangle 3">
            <a:extLst>
              <a:ext uri="{FF2B5EF4-FFF2-40B4-BE49-F238E27FC236}">
                <a16:creationId xmlns:a16="http://schemas.microsoft.com/office/drawing/2014/main" id="{4CC915A5-8CE1-3E4C-AB08-C9CB8AF324D3}"/>
              </a:ext>
            </a:extLst>
          </p:cNvPr>
          <p:cNvSpPr>
            <a:spLocks noGrp="1" noChangeArrowheads="1"/>
          </p:cNvSpPr>
          <p:nvPr>
            <p:ph type="body" idx="1"/>
          </p:nvPr>
        </p:nvSpPr>
        <p:spPr>
          <a:xfrm>
            <a:off x="457200" y="1412875"/>
            <a:ext cx="3538538" cy="4714875"/>
          </a:xfrm>
        </p:spPr>
        <p:txBody>
          <a:bodyPr/>
          <a:lstStyle/>
          <a:p>
            <a:pPr>
              <a:buFont typeface="Wingdings" pitchFamily="2" charset="2"/>
              <a:buNone/>
            </a:pPr>
            <a:r>
              <a:rPr lang="en-GB" altLang="en-US">
                <a:ea typeface="ＭＳ Ｐゴシック" panose="020B0600070205080204" pitchFamily="34" charset="-128"/>
              </a:rPr>
              <a:t>Middenkruiers</a:t>
            </a:r>
          </a:p>
          <a:p>
            <a:r>
              <a:rPr lang="en-GB" altLang="en-US" b="1">
                <a:ea typeface="ＭＳ Ｐゴシック" panose="020B0600070205080204" pitchFamily="34" charset="-128"/>
              </a:rPr>
              <a:t>Standerdmolen</a:t>
            </a:r>
          </a:p>
          <a:p>
            <a:pPr lvl="1"/>
            <a:r>
              <a:rPr lang="en-GB" altLang="en-US">
                <a:ea typeface="ＭＳ Ｐゴシック" panose="020B0600070205080204" pitchFamily="34" charset="-128"/>
              </a:rPr>
              <a:t>Een van oudste types</a:t>
            </a:r>
          </a:p>
          <a:p>
            <a:pPr lvl="1"/>
            <a:r>
              <a:rPr lang="en-GB" altLang="en-US">
                <a:ea typeface="ＭＳ Ｐゴシック" panose="020B0600070205080204" pitchFamily="34" charset="-128"/>
              </a:rPr>
              <a:t>Meest koren</a:t>
            </a:r>
          </a:p>
          <a:p>
            <a:pPr lvl="1"/>
            <a:r>
              <a:rPr lang="en-GB" altLang="en-US">
                <a:ea typeface="ＭＳ Ｐゴシック" panose="020B0600070205080204" pitchFamily="34" charset="-128"/>
              </a:rPr>
              <a:t>Soms olie</a:t>
            </a:r>
          </a:p>
          <a:p>
            <a:pPr lvl="1"/>
            <a:r>
              <a:rPr lang="en-GB" altLang="en-US">
                <a:ea typeface="ＭＳ Ｐゴシック" panose="020B0600070205080204" pitchFamily="34" charset="-128"/>
              </a:rPr>
              <a:t>Al het werk is in het huis en draait mee.</a:t>
            </a:r>
          </a:p>
          <a:p>
            <a:pPr lvl="1"/>
            <a:r>
              <a:rPr lang="en-GB" altLang="en-US">
                <a:ea typeface="ＭＳ Ｐゴシック" panose="020B0600070205080204" pitchFamily="34" charset="-128"/>
              </a:rPr>
              <a:t>In tegenstelling tot torenmolen 2 koppels stenen mogelijk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fade">
                                      <p:cBhvr>
                                        <p:cTn id="7" dur="1000"/>
                                        <p:tgtEl>
                                          <p:spTgt spid="2048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483">
                                            <p:txEl>
                                              <p:pRg st="1" end="1"/>
                                            </p:txEl>
                                          </p:spTgt>
                                        </p:tgtEl>
                                        <p:attrNameLst>
                                          <p:attrName>style.visibility</p:attrName>
                                        </p:attrNameLst>
                                      </p:cBhvr>
                                      <p:to>
                                        <p:strVal val="visible"/>
                                      </p:to>
                                    </p:set>
                                    <p:animEffect transition="in" filter="fade">
                                      <p:cBhvr>
                                        <p:cTn id="10" dur="1000"/>
                                        <p:tgtEl>
                                          <p:spTgt spid="20483">
                                            <p:txEl>
                                              <p:pRg st="1" end="1"/>
                                            </p:txEl>
                                          </p:spTgt>
                                        </p:tgtEl>
                                      </p:cBhvr>
                                    </p:animEffect>
                                  </p:childTnLst>
                                </p:cTn>
                              </p:par>
                              <p:par>
                                <p:cTn id="11" presetID="2" presetClass="entr" presetSubtype="4" fill="hold" nodeType="withEffect">
                                  <p:stCondLst>
                                    <p:cond delay="0"/>
                                  </p:stCondLst>
                                  <p:childTnLst>
                                    <p:set>
                                      <p:cBhvr>
                                        <p:cTn id="12" dur="1" fill="hold">
                                          <p:stCondLst>
                                            <p:cond delay="0"/>
                                          </p:stCondLst>
                                        </p:cTn>
                                        <p:tgtEl>
                                          <p:spTgt spid="20497"/>
                                        </p:tgtEl>
                                        <p:attrNameLst>
                                          <p:attrName>style.visibility</p:attrName>
                                        </p:attrNameLst>
                                      </p:cBhvr>
                                      <p:to>
                                        <p:strVal val="visible"/>
                                      </p:to>
                                    </p:set>
                                    <p:anim calcmode="lin" valueType="num">
                                      <p:cBhvr additive="base">
                                        <p:cTn id="13" dur="500" fill="hold"/>
                                        <p:tgtEl>
                                          <p:spTgt spid="20497"/>
                                        </p:tgtEl>
                                        <p:attrNameLst>
                                          <p:attrName>ppt_x</p:attrName>
                                        </p:attrNameLst>
                                      </p:cBhvr>
                                      <p:tavLst>
                                        <p:tav tm="0">
                                          <p:val>
                                            <p:strVal val="#ppt_x"/>
                                          </p:val>
                                        </p:tav>
                                        <p:tav tm="100000">
                                          <p:val>
                                            <p:strVal val="#ppt_x"/>
                                          </p:val>
                                        </p:tav>
                                      </p:tavLst>
                                    </p:anim>
                                    <p:anim calcmode="lin" valueType="num">
                                      <p:cBhvr additive="base">
                                        <p:cTn id="14" dur="500" fill="hold"/>
                                        <p:tgtEl>
                                          <p:spTgt spid="2049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0495"/>
                                        </p:tgtEl>
                                        <p:attrNameLst>
                                          <p:attrName>style.visibility</p:attrName>
                                        </p:attrNameLst>
                                      </p:cBhvr>
                                      <p:to>
                                        <p:strVal val="visible"/>
                                      </p:to>
                                    </p:set>
                                    <p:anim calcmode="lin" valueType="num">
                                      <p:cBhvr additive="base">
                                        <p:cTn id="17" dur="500" fill="hold"/>
                                        <p:tgtEl>
                                          <p:spTgt spid="20495"/>
                                        </p:tgtEl>
                                        <p:attrNameLst>
                                          <p:attrName>ppt_x</p:attrName>
                                        </p:attrNameLst>
                                      </p:cBhvr>
                                      <p:tavLst>
                                        <p:tav tm="0">
                                          <p:val>
                                            <p:strVal val="#ppt_x"/>
                                          </p:val>
                                        </p:tav>
                                        <p:tav tm="100000">
                                          <p:val>
                                            <p:strVal val="#ppt_x"/>
                                          </p:val>
                                        </p:tav>
                                      </p:tavLst>
                                    </p:anim>
                                    <p:anim calcmode="lin" valueType="num">
                                      <p:cBhvr additive="base">
                                        <p:cTn id="18" dur="500" fill="hold"/>
                                        <p:tgtEl>
                                          <p:spTgt spid="20495"/>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483">
                                            <p:txEl>
                                              <p:pRg st="2" end="2"/>
                                            </p:txEl>
                                          </p:spTgt>
                                        </p:tgtEl>
                                        <p:attrNameLst>
                                          <p:attrName>style.visibility</p:attrName>
                                        </p:attrNameLst>
                                      </p:cBhvr>
                                      <p:to>
                                        <p:strVal val="visible"/>
                                      </p:to>
                                    </p:set>
                                    <p:animEffect transition="in" filter="fade">
                                      <p:cBhvr>
                                        <p:cTn id="23" dur="1000"/>
                                        <p:tgtEl>
                                          <p:spTgt spid="2048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483">
                                            <p:txEl>
                                              <p:pRg st="3" end="3"/>
                                            </p:txEl>
                                          </p:spTgt>
                                        </p:tgtEl>
                                        <p:attrNameLst>
                                          <p:attrName>style.visibility</p:attrName>
                                        </p:attrNameLst>
                                      </p:cBhvr>
                                      <p:to>
                                        <p:strVal val="visible"/>
                                      </p:to>
                                    </p:set>
                                    <p:animEffect transition="in" filter="fade">
                                      <p:cBhvr>
                                        <p:cTn id="28" dur="1000"/>
                                        <p:tgtEl>
                                          <p:spTgt spid="20483">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483">
                                            <p:txEl>
                                              <p:pRg st="4" end="4"/>
                                            </p:txEl>
                                          </p:spTgt>
                                        </p:tgtEl>
                                        <p:attrNameLst>
                                          <p:attrName>style.visibility</p:attrName>
                                        </p:attrNameLst>
                                      </p:cBhvr>
                                      <p:to>
                                        <p:strVal val="visible"/>
                                      </p:to>
                                    </p:set>
                                    <p:animEffect transition="in" filter="fade">
                                      <p:cBhvr>
                                        <p:cTn id="33" dur="1000"/>
                                        <p:tgtEl>
                                          <p:spTgt spid="20483">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0483">
                                            <p:txEl>
                                              <p:pRg st="5" end="5"/>
                                            </p:txEl>
                                          </p:spTgt>
                                        </p:tgtEl>
                                        <p:attrNameLst>
                                          <p:attrName>style.visibility</p:attrName>
                                        </p:attrNameLst>
                                      </p:cBhvr>
                                      <p:to>
                                        <p:strVal val="visible"/>
                                      </p:to>
                                    </p:set>
                                    <p:animEffect transition="in" filter="fade">
                                      <p:cBhvr>
                                        <p:cTn id="38" dur="1000"/>
                                        <p:tgtEl>
                                          <p:spTgt spid="20483">
                                            <p:txEl>
                                              <p:pRg st="5" end="5"/>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483">
                                            <p:txEl>
                                              <p:pRg st="6" end="6"/>
                                            </p:txEl>
                                          </p:spTgt>
                                        </p:tgtEl>
                                        <p:attrNameLst>
                                          <p:attrName>style.visibility</p:attrName>
                                        </p:attrNameLst>
                                      </p:cBhvr>
                                      <p:to>
                                        <p:strVal val="visible"/>
                                      </p:to>
                                    </p:set>
                                    <p:animEffect transition="in" filter="fade">
                                      <p:cBhvr>
                                        <p:cTn id="43" dur="1000"/>
                                        <p:tgtEl>
                                          <p:spTgt spid="204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5" grpId="0" animBg="1"/>
      <p:bldP spid="2048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a:extLst>
              <a:ext uri="{FF2B5EF4-FFF2-40B4-BE49-F238E27FC236}">
                <a16:creationId xmlns:a16="http://schemas.microsoft.com/office/drawing/2014/main" id="{2BA0EC98-DD1E-AC48-9183-E9A0ADCC9723}"/>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bouwwijze - Wind</a:t>
            </a:r>
          </a:p>
        </p:txBody>
      </p:sp>
      <p:sp>
        <p:nvSpPr>
          <p:cNvPr id="29699" name="Rectangle 3">
            <a:extLst>
              <a:ext uri="{FF2B5EF4-FFF2-40B4-BE49-F238E27FC236}">
                <a16:creationId xmlns:a16="http://schemas.microsoft.com/office/drawing/2014/main" id="{5F48384E-D0B2-C347-9D05-009CC2380908}"/>
              </a:ext>
            </a:extLst>
          </p:cNvPr>
          <p:cNvSpPr>
            <a:spLocks noGrp="1" noChangeArrowheads="1"/>
          </p:cNvSpPr>
          <p:nvPr>
            <p:ph type="body" idx="1"/>
          </p:nvPr>
        </p:nvSpPr>
        <p:spPr>
          <a:xfrm>
            <a:off x="457200" y="1412875"/>
            <a:ext cx="3898900" cy="4714875"/>
          </a:xfrm>
        </p:spPr>
        <p:txBody>
          <a:bodyPr/>
          <a:lstStyle/>
          <a:p>
            <a:pPr>
              <a:buFont typeface="Wingdings" pitchFamily="2" charset="2"/>
              <a:buNone/>
            </a:pPr>
            <a:r>
              <a:rPr lang="en-GB" altLang="en-US">
                <a:ea typeface="ＭＳ Ｐゴシック" panose="020B0600070205080204" pitchFamily="34" charset="-128"/>
              </a:rPr>
              <a:t>Middenkruiers</a:t>
            </a:r>
          </a:p>
          <a:p>
            <a:r>
              <a:rPr lang="en-GB" altLang="en-US">
                <a:ea typeface="ＭＳ Ｐゴシック" panose="020B0600070205080204" pitchFamily="34" charset="-128"/>
              </a:rPr>
              <a:t>Standerdmolen</a:t>
            </a:r>
          </a:p>
          <a:p>
            <a:pPr lvl="1"/>
            <a:r>
              <a:rPr lang="en-GB" altLang="en-US">
                <a:ea typeface="ＭＳ Ｐゴシック" panose="020B0600070205080204" pitchFamily="34" charset="-128"/>
              </a:rPr>
              <a:t>Gelderland</a:t>
            </a:r>
          </a:p>
          <a:p>
            <a:pPr lvl="1"/>
            <a:r>
              <a:rPr lang="en-GB" altLang="en-US">
                <a:ea typeface="ＭＳ Ｐゴシック" panose="020B0600070205080204" pitchFamily="34" charset="-128"/>
              </a:rPr>
              <a:t>Zeeland</a:t>
            </a:r>
          </a:p>
          <a:p>
            <a:pPr lvl="1"/>
            <a:r>
              <a:rPr lang="en-GB" altLang="en-US">
                <a:ea typeface="ＭＳ Ｐゴシック" panose="020B0600070205080204" pitchFamily="34" charset="-128"/>
              </a:rPr>
              <a:t>Noord Brabant</a:t>
            </a:r>
          </a:p>
          <a:p>
            <a:pPr lvl="1"/>
            <a:r>
              <a:rPr lang="en-GB" altLang="en-US">
                <a:ea typeface="ＭＳ Ｐゴシック" panose="020B0600070205080204" pitchFamily="34" charset="-128"/>
              </a:rPr>
              <a:t>Limburg</a:t>
            </a:r>
          </a:p>
          <a:p>
            <a:pPr lvl="1"/>
            <a:r>
              <a:rPr lang="en-GB" altLang="en-US" i="1">
                <a:ea typeface="ＭＳ Ｐゴシック" panose="020B0600070205080204" pitchFamily="34" charset="-128"/>
              </a:rPr>
              <a:t>Zuid-Holland(2)</a:t>
            </a:r>
          </a:p>
          <a:p>
            <a:pPr lvl="1"/>
            <a:r>
              <a:rPr lang="en-GB" altLang="en-US" i="1">
                <a:ea typeface="ＭＳ Ｐゴシック" panose="020B0600070205080204" pitchFamily="34" charset="-128"/>
              </a:rPr>
              <a:t>Groningen(2)</a:t>
            </a:r>
          </a:p>
          <a:p>
            <a:pPr lvl="1"/>
            <a:r>
              <a:rPr lang="en-GB" altLang="en-US">
                <a:ea typeface="ＭＳ Ｐゴシック" panose="020B0600070205080204" pitchFamily="34" charset="-128"/>
              </a:rPr>
              <a:t>Vroeger heel Nederland</a:t>
            </a:r>
          </a:p>
        </p:txBody>
      </p:sp>
      <p:pic>
        <p:nvPicPr>
          <p:cNvPr id="152579" name="Picture 4">
            <a:extLst>
              <a:ext uri="{FF2B5EF4-FFF2-40B4-BE49-F238E27FC236}">
                <a16:creationId xmlns:a16="http://schemas.microsoft.com/office/drawing/2014/main" id="{9CADA129-00BD-744E-8523-0D2FDC5A9A1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27538" y="1412875"/>
            <a:ext cx="4014787"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2" name="Picture 6" descr="IMG_0374-1">
            <a:extLst>
              <a:ext uri="{FF2B5EF4-FFF2-40B4-BE49-F238E27FC236}">
                <a16:creationId xmlns:a16="http://schemas.microsoft.com/office/drawing/2014/main" id="{2633C7CD-E1EC-194A-8BC5-1D8A3BA2A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412875"/>
            <a:ext cx="3506787"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3" name="Text Box 7">
            <a:extLst>
              <a:ext uri="{FF2B5EF4-FFF2-40B4-BE49-F238E27FC236}">
                <a16:creationId xmlns:a16="http://schemas.microsoft.com/office/drawing/2014/main" id="{558784B9-F4AD-4A42-8CFD-06B3B0D961FB}"/>
              </a:ext>
            </a:extLst>
          </p:cNvPr>
          <p:cNvSpPr txBox="1">
            <a:spLocks noChangeArrowheads="1"/>
          </p:cNvSpPr>
          <p:nvPr/>
        </p:nvSpPr>
        <p:spPr bwMode="auto">
          <a:xfrm>
            <a:off x="5005388" y="6237288"/>
            <a:ext cx="3198812" cy="336550"/>
          </a:xfrm>
          <a:prstGeom prst="rect">
            <a:avLst/>
          </a:prstGeom>
          <a:solidFill>
            <a:srgbClr val="1C9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spcBef>
                <a:spcPct val="0"/>
              </a:spcBef>
              <a:buClrTx/>
              <a:buSzTx/>
              <a:buFontTx/>
              <a:buNone/>
            </a:pPr>
            <a:r>
              <a:rPr lang="en-GB" altLang="en-US" sz="1600" b="1">
                <a:solidFill>
                  <a:schemeClr val="bg1"/>
                </a:solidFill>
                <a:latin typeface="Arial" panose="020B0604020202020204" pitchFamily="34" charset="0"/>
              </a:rPr>
              <a:t>Schoterveense molen, Haarlem</a:t>
            </a:r>
          </a:p>
        </p:txBody>
      </p:sp>
      <p:sp>
        <p:nvSpPr>
          <p:cNvPr id="154627" name="Rectangle 8">
            <a:extLst>
              <a:ext uri="{FF2B5EF4-FFF2-40B4-BE49-F238E27FC236}">
                <a16:creationId xmlns:a16="http://schemas.microsoft.com/office/drawing/2014/main" id="{79DDB189-2714-A148-8A10-8B50E093305A}"/>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bouwwijze - Wind</a:t>
            </a:r>
          </a:p>
        </p:txBody>
      </p:sp>
      <p:sp>
        <p:nvSpPr>
          <p:cNvPr id="101385" name="Rectangle 9">
            <a:extLst>
              <a:ext uri="{FF2B5EF4-FFF2-40B4-BE49-F238E27FC236}">
                <a16:creationId xmlns:a16="http://schemas.microsoft.com/office/drawing/2014/main" id="{F9729E69-6BF1-8747-81FA-2892B14FF93A}"/>
              </a:ext>
            </a:extLst>
          </p:cNvPr>
          <p:cNvSpPr>
            <a:spLocks noGrp="1" noChangeArrowheads="1"/>
          </p:cNvSpPr>
          <p:nvPr>
            <p:ph type="body" idx="1"/>
          </p:nvPr>
        </p:nvSpPr>
        <p:spPr>
          <a:xfrm>
            <a:off x="457200" y="1412875"/>
            <a:ext cx="4402138" cy="4714875"/>
          </a:xfrm>
        </p:spPr>
        <p:txBody>
          <a:bodyPr/>
          <a:lstStyle/>
          <a:p>
            <a:pPr>
              <a:buFont typeface="Wingdings" pitchFamily="2" charset="2"/>
              <a:buNone/>
            </a:pPr>
            <a:r>
              <a:rPr lang="en-GB" altLang="en-US">
                <a:ea typeface="ＭＳ Ｐゴシック" panose="020B0600070205080204" pitchFamily="34" charset="-128"/>
              </a:rPr>
              <a:t>Middenkruiers</a:t>
            </a:r>
          </a:p>
          <a:p>
            <a:r>
              <a:rPr lang="en-GB" altLang="en-US" b="1">
                <a:ea typeface="ＭＳ Ｐゴシック" panose="020B0600070205080204" pitchFamily="34" charset="-128"/>
              </a:rPr>
              <a:t>Wipmolen</a:t>
            </a:r>
          </a:p>
          <a:p>
            <a:pPr lvl="1"/>
            <a:r>
              <a:rPr lang="en-GB" altLang="en-US">
                <a:ea typeface="ＭＳ Ｐゴシック" panose="020B0600070205080204" pitchFamily="34" charset="-128"/>
              </a:rPr>
              <a:t>Standerd hol gemaakt om werktuig aan te drijven</a:t>
            </a:r>
          </a:p>
          <a:p>
            <a:pPr lvl="1"/>
            <a:r>
              <a:rPr lang="en-GB" altLang="en-US">
                <a:ea typeface="ＭＳ Ｐゴシック" panose="020B0600070205080204" pitchFamily="34" charset="-128"/>
              </a:rPr>
              <a:t>Watermolen</a:t>
            </a:r>
          </a:p>
          <a:p>
            <a:pPr lvl="1"/>
            <a:r>
              <a:rPr lang="en-GB" altLang="en-US">
                <a:ea typeface="ＭＳ Ｐゴシック" panose="020B0600070205080204" pitchFamily="34" charset="-128"/>
              </a:rPr>
              <a:t>Meestal scheprad</a:t>
            </a:r>
          </a:p>
          <a:p>
            <a:pPr lvl="1"/>
            <a:r>
              <a:rPr lang="en-GB" altLang="en-US">
                <a:ea typeface="ＭＳ Ｐゴシック" panose="020B0600070205080204" pitchFamily="34" charset="-128"/>
              </a:rPr>
              <a:t>Soms korenmolen</a:t>
            </a:r>
          </a:p>
          <a:p>
            <a:pPr lvl="1"/>
            <a:endParaRPr lang="en-GB" altLang="en-US">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1385">
                                            <p:txEl>
                                              <p:pRg st="0" end="0"/>
                                            </p:txEl>
                                          </p:spTgt>
                                        </p:tgtEl>
                                        <p:attrNameLst>
                                          <p:attrName>style.visibility</p:attrName>
                                        </p:attrNameLst>
                                      </p:cBhvr>
                                      <p:to>
                                        <p:strVal val="visible"/>
                                      </p:to>
                                    </p:set>
                                    <p:animEffect transition="in" filter="fade">
                                      <p:cBhvr>
                                        <p:cTn id="7" dur="1000"/>
                                        <p:tgtEl>
                                          <p:spTgt spid="10138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1385">
                                            <p:txEl>
                                              <p:pRg st="1" end="1"/>
                                            </p:txEl>
                                          </p:spTgt>
                                        </p:tgtEl>
                                        <p:attrNameLst>
                                          <p:attrName>style.visibility</p:attrName>
                                        </p:attrNameLst>
                                      </p:cBhvr>
                                      <p:to>
                                        <p:strVal val="visible"/>
                                      </p:to>
                                    </p:set>
                                    <p:animEffect transition="in" filter="fade">
                                      <p:cBhvr>
                                        <p:cTn id="10" dur="1000"/>
                                        <p:tgtEl>
                                          <p:spTgt spid="101385">
                                            <p:txEl>
                                              <p:pRg st="1" end="1"/>
                                            </p:txEl>
                                          </p:spTgt>
                                        </p:tgtEl>
                                      </p:cBhvr>
                                    </p:animEffect>
                                  </p:childTnLst>
                                </p:cTn>
                              </p:par>
                              <p:par>
                                <p:cTn id="11" presetID="2" presetClass="entr" presetSubtype="4" fill="hold" nodeType="withEffect">
                                  <p:stCondLst>
                                    <p:cond delay="0"/>
                                  </p:stCondLst>
                                  <p:childTnLst>
                                    <p:set>
                                      <p:cBhvr>
                                        <p:cTn id="12" dur="1" fill="hold">
                                          <p:stCondLst>
                                            <p:cond delay="0"/>
                                          </p:stCondLst>
                                        </p:cTn>
                                        <p:tgtEl>
                                          <p:spTgt spid="101382"/>
                                        </p:tgtEl>
                                        <p:attrNameLst>
                                          <p:attrName>style.visibility</p:attrName>
                                        </p:attrNameLst>
                                      </p:cBhvr>
                                      <p:to>
                                        <p:strVal val="visible"/>
                                      </p:to>
                                    </p:set>
                                    <p:anim calcmode="lin" valueType="num">
                                      <p:cBhvr additive="base">
                                        <p:cTn id="13" dur="500" fill="hold"/>
                                        <p:tgtEl>
                                          <p:spTgt spid="101382"/>
                                        </p:tgtEl>
                                        <p:attrNameLst>
                                          <p:attrName>ppt_x</p:attrName>
                                        </p:attrNameLst>
                                      </p:cBhvr>
                                      <p:tavLst>
                                        <p:tav tm="0">
                                          <p:val>
                                            <p:strVal val="#ppt_x"/>
                                          </p:val>
                                        </p:tav>
                                        <p:tav tm="100000">
                                          <p:val>
                                            <p:strVal val="#ppt_x"/>
                                          </p:val>
                                        </p:tav>
                                      </p:tavLst>
                                    </p:anim>
                                    <p:anim calcmode="lin" valueType="num">
                                      <p:cBhvr additive="base">
                                        <p:cTn id="14" dur="500" fill="hold"/>
                                        <p:tgtEl>
                                          <p:spTgt spid="10138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1383"/>
                                        </p:tgtEl>
                                        <p:attrNameLst>
                                          <p:attrName>style.visibility</p:attrName>
                                        </p:attrNameLst>
                                      </p:cBhvr>
                                      <p:to>
                                        <p:strVal val="visible"/>
                                      </p:to>
                                    </p:set>
                                    <p:anim calcmode="lin" valueType="num">
                                      <p:cBhvr additive="base">
                                        <p:cTn id="17" dur="500" fill="hold"/>
                                        <p:tgtEl>
                                          <p:spTgt spid="101383"/>
                                        </p:tgtEl>
                                        <p:attrNameLst>
                                          <p:attrName>ppt_x</p:attrName>
                                        </p:attrNameLst>
                                      </p:cBhvr>
                                      <p:tavLst>
                                        <p:tav tm="0">
                                          <p:val>
                                            <p:strVal val="#ppt_x"/>
                                          </p:val>
                                        </p:tav>
                                        <p:tav tm="100000">
                                          <p:val>
                                            <p:strVal val="#ppt_x"/>
                                          </p:val>
                                        </p:tav>
                                      </p:tavLst>
                                    </p:anim>
                                    <p:anim calcmode="lin" valueType="num">
                                      <p:cBhvr additive="base">
                                        <p:cTn id="18" dur="500" fill="hold"/>
                                        <p:tgtEl>
                                          <p:spTgt spid="101383"/>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1385">
                                            <p:txEl>
                                              <p:pRg st="2" end="2"/>
                                            </p:txEl>
                                          </p:spTgt>
                                        </p:tgtEl>
                                        <p:attrNameLst>
                                          <p:attrName>style.visibility</p:attrName>
                                        </p:attrNameLst>
                                      </p:cBhvr>
                                      <p:to>
                                        <p:strVal val="visible"/>
                                      </p:to>
                                    </p:set>
                                    <p:animEffect transition="in" filter="fade">
                                      <p:cBhvr>
                                        <p:cTn id="23" dur="1000"/>
                                        <p:tgtEl>
                                          <p:spTgt spid="10138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1385">
                                            <p:txEl>
                                              <p:pRg st="3" end="3"/>
                                            </p:txEl>
                                          </p:spTgt>
                                        </p:tgtEl>
                                        <p:attrNameLst>
                                          <p:attrName>style.visibility</p:attrName>
                                        </p:attrNameLst>
                                      </p:cBhvr>
                                      <p:to>
                                        <p:strVal val="visible"/>
                                      </p:to>
                                    </p:set>
                                    <p:animEffect transition="in" filter="fade">
                                      <p:cBhvr>
                                        <p:cTn id="28" dur="1000"/>
                                        <p:tgtEl>
                                          <p:spTgt spid="101385">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1385">
                                            <p:txEl>
                                              <p:pRg st="4" end="4"/>
                                            </p:txEl>
                                          </p:spTgt>
                                        </p:tgtEl>
                                        <p:attrNameLst>
                                          <p:attrName>style.visibility</p:attrName>
                                        </p:attrNameLst>
                                      </p:cBhvr>
                                      <p:to>
                                        <p:strVal val="visible"/>
                                      </p:to>
                                    </p:set>
                                    <p:animEffect transition="in" filter="fade">
                                      <p:cBhvr>
                                        <p:cTn id="33" dur="1000"/>
                                        <p:tgtEl>
                                          <p:spTgt spid="101385">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1385">
                                            <p:txEl>
                                              <p:pRg st="5" end="5"/>
                                            </p:txEl>
                                          </p:spTgt>
                                        </p:tgtEl>
                                        <p:attrNameLst>
                                          <p:attrName>style.visibility</p:attrName>
                                        </p:attrNameLst>
                                      </p:cBhvr>
                                      <p:to>
                                        <p:strVal val="visible"/>
                                      </p:to>
                                    </p:set>
                                    <p:animEffect transition="in" filter="fade">
                                      <p:cBhvr>
                                        <p:cTn id="38" dur="1000"/>
                                        <p:tgtEl>
                                          <p:spTgt spid="10138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3" grpId="0" animBg="1"/>
      <p:bldP spid="10138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a:extLst>
              <a:ext uri="{FF2B5EF4-FFF2-40B4-BE49-F238E27FC236}">
                <a16:creationId xmlns:a16="http://schemas.microsoft.com/office/drawing/2014/main" id="{5EDC0217-5879-4F4C-BBA9-0FDA7EC697CB}"/>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bouwwijze - Wind</a:t>
            </a:r>
          </a:p>
        </p:txBody>
      </p:sp>
      <p:sp>
        <p:nvSpPr>
          <p:cNvPr id="156674" name="Rectangle 3">
            <a:extLst>
              <a:ext uri="{FF2B5EF4-FFF2-40B4-BE49-F238E27FC236}">
                <a16:creationId xmlns:a16="http://schemas.microsoft.com/office/drawing/2014/main" id="{4CF41D26-9FAA-184D-9E39-B0F7F47CFBB3}"/>
              </a:ext>
            </a:extLst>
          </p:cNvPr>
          <p:cNvSpPr>
            <a:spLocks noGrp="1" noChangeArrowheads="1"/>
          </p:cNvSpPr>
          <p:nvPr>
            <p:ph type="body" idx="1"/>
          </p:nvPr>
        </p:nvSpPr>
        <p:spPr>
          <a:xfrm>
            <a:off x="457200" y="1412875"/>
            <a:ext cx="4043363" cy="4714875"/>
          </a:xfrm>
        </p:spPr>
        <p:txBody>
          <a:bodyPr/>
          <a:lstStyle/>
          <a:p>
            <a:pPr>
              <a:buFont typeface="Wingdings" pitchFamily="2" charset="2"/>
              <a:buNone/>
            </a:pPr>
            <a:r>
              <a:rPr lang="en-GB" altLang="en-US">
                <a:ea typeface="ＭＳ Ｐゴシック" panose="020B0600070205080204" pitchFamily="34" charset="-128"/>
              </a:rPr>
              <a:t>Middenkruiers</a:t>
            </a:r>
          </a:p>
          <a:p>
            <a:r>
              <a:rPr lang="en-GB" altLang="en-US" b="1">
                <a:ea typeface="ＭＳ Ｐゴシック" panose="020B0600070205080204" pitchFamily="34" charset="-128"/>
              </a:rPr>
              <a:t>Wipmolen</a:t>
            </a:r>
          </a:p>
          <a:p>
            <a:pPr lvl="1"/>
            <a:r>
              <a:rPr lang="en-GB" altLang="en-US">
                <a:ea typeface="ＭＳ Ｐゴシック" panose="020B0600070205080204" pitchFamily="34" charset="-128"/>
              </a:rPr>
              <a:t>Zuid Holland</a:t>
            </a:r>
          </a:p>
          <a:p>
            <a:pPr lvl="1"/>
            <a:r>
              <a:rPr lang="en-GB" altLang="en-US">
                <a:ea typeface="ＭＳ Ｐゴシック" panose="020B0600070205080204" pitchFamily="34" charset="-128"/>
              </a:rPr>
              <a:t>Utrecht</a:t>
            </a:r>
          </a:p>
          <a:p>
            <a:pPr lvl="1"/>
            <a:r>
              <a:rPr lang="en-GB" altLang="en-US">
                <a:ea typeface="ＭＳ Ｐゴシック" panose="020B0600070205080204" pitchFamily="34" charset="-128"/>
              </a:rPr>
              <a:t>Rivierengebied</a:t>
            </a:r>
          </a:p>
          <a:p>
            <a:pPr lvl="1"/>
            <a:r>
              <a:rPr lang="en-GB" altLang="en-US" i="1">
                <a:ea typeface="ＭＳ Ｐゴシック" panose="020B0600070205080204" pitchFamily="34" charset="-128"/>
              </a:rPr>
              <a:t>Noord Holland(2)</a:t>
            </a:r>
          </a:p>
        </p:txBody>
      </p:sp>
      <p:pic>
        <p:nvPicPr>
          <p:cNvPr id="156675" name="Picture 4">
            <a:extLst>
              <a:ext uri="{FF2B5EF4-FFF2-40B4-BE49-F238E27FC236}">
                <a16:creationId xmlns:a16="http://schemas.microsoft.com/office/drawing/2014/main" id="{DF625B23-2F8A-F142-BEA6-4F2F07E275D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16400" y="1341438"/>
            <a:ext cx="419417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80" name="Picture 8" descr="IMG_3378-1">
            <a:extLst>
              <a:ext uri="{FF2B5EF4-FFF2-40B4-BE49-F238E27FC236}">
                <a16:creationId xmlns:a16="http://schemas.microsoft.com/office/drawing/2014/main" id="{FDAD592F-1ABC-A44D-92D3-1047B5CC7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1557338"/>
            <a:ext cx="4679950" cy="312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1" name="Text Box 9">
            <a:extLst>
              <a:ext uri="{FF2B5EF4-FFF2-40B4-BE49-F238E27FC236}">
                <a16:creationId xmlns:a16="http://schemas.microsoft.com/office/drawing/2014/main" id="{1307C7F4-B589-D445-8C16-0D416EDFC465}"/>
              </a:ext>
            </a:extLst>
          </p:cNvPr>
          <p:cNvSpPr txBox="1">
            <a:spLocks noChangeArrowheads="1"/>
          </p:cNvSpPr>
          <p:nvPr/>
        </p:nvSpPr>
        <p:spPr bwMode="auto">
          <a:xfrm>
            <a:off x="5508625" y="4797425"/>
            <a:ext cx="2393950" cy="366713"/>
          </a:xfrm>
          <a:prstGeom prst="rect">
            <a:avLst/>
          </a:prstGeom>
          <a:solidFill>
            <a:srgbClr val="1C9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spcBef>
                <a:spcPct val="0"/>
              </a:spcBef>
              <a:buClrTx/>
              <a:buSzTx/>
              <a:buFontTx/>
              <a:buNone/>
            </a:pPr>
            <a:r>
              <a:rPr lang="en-GB" altLang="en-US" sz="1800" b="1">
                <a:solidFill>
                  <a:schemeClr val="bg1"/>
                </a:solidFill>
                <a:latin typeface="Arial" panose="020B0604020202020204" pitchFamily="34" charset="0"/>
              </a:rPr>
              <a:t>De Klaver, Bolsward</a:t>
            </a:r>
          </a:p>
        </p:txBody>
      </p:sp>
      <p:sp>
        <p:nvSpPr>
          <p:cNvPr id="158723" name="Rectangle 10">
            <a:extLst>
              <a:ext uri="{FF2B5EF4-FFF2-40B4-BE49-F238E27FC236}">
                <a16:creationId xmlns:a16="http://schemas.microsoft.com/office/drawing/2014/main" id="{CA02E972-82ED-7345-A233-CAE545A2B2C0}"/>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bouwwijze - Wind</a:t>
            </a:r>
          </a:p>
        </p:txBody>
      </p:sp>
      <p:sp>
        <p:nvSpPr>
          <p:cNvPr id="105483" name="Rectangle 11">
            <a:extLst>
              <a:ext uri="{FF2B5EF4-FFF2-40B4-BE49-F238E27FC236}">
                <a16:creationId xmlns:a16="http://schemas.microsoft.com/office/drawing/2014/main" id="{A6DAFBDC-0B44-8E40-8FFC-41AAF78719CD}"/>
              </a:ext>
            </a:extLst>
          </p:cNvPr>
          <p:cNvSpPr>
            <a:spLocks noGrp="1" noChangeArrowheads="1"/>
          </p:cNvSpPr>
          <p:nvPr>
            <p:ph type="body" idx="1"/>
          </p:nvPr>
        </p:nvSpPr>
        <p:spPr>
          <a:xfrm>
            <a:off x="323850" y="1412875"/>
            <a:ext cx="3743325" cy="4714875"/>
          </a:xfrm>
        </p:spPr>
        <p:txBody>
          <a:bodyPr/>
          <a:lstStyle/>
          <a:p>
            <a:pPr>
              <a:buFont typeface="Wingdings" pitchFamily="2" charset="2"/>
              <a:buNone/>
            </a:pPr>
            <a:r>
              <a:rPr lang="en-GB" altLang="en-US">
                <a:ea typeface="ＭＳ Ｐゴシック" panose="020B0600070205080204" pitchFamily="34" charset="-128"/>
              </a:rPr>
              <a:t>Middenkruiers</a:t>
            </a:r>
          </a:p>
          <a:p>
            <a:r>
              <a:rPr lang="en-GB" altLang="en-US" b="1">
                <a:ea typeface="ＭＳ Ｐゴシック" panose="020B0600070205080204" pitchFamily="34" charset="-128"/>
              </a:rPr>
              <a:t>Spinnenkop</a:t>
            </a:r>
          </a:p>
          <a:p>
            <a:pPr lvl="1"/>
            <a:r>
              <a:rPr lang="en-GB" altLang="en-US">
                <a:ea typeface="ＭＳ Ｐゴシック" panose="020B0600070205080204" pitchFamily="34" charset="-128"/>
              </a:rPr>
              <a:t>T.o.v. wipmolen alleen onderzetel dragend</a:t>
            </a:r>
          </a:p>
          <a:p>
            <a:pPr lvl="1"/>
            <a:r>
              <a:rPr lang="en-GB" altLang="en-US">
                <a:ea typeface="ＭＳ Ｐゴシック" panose="020B0600070205080204" pitchFamily="34" charset="-128"/>
              </a:rPr>
              <a:t>Kleiner bovenhuis, meer stapeling as</a:t>
            </a:r>
          </a:p>
          <a:p>
            <a:pPr lvl="1"/>
            <a:r>
              <a:rPr lang="en-GB" altLang="en-US">
                <a:ea typeface="ＭＳ Ｐゴシック" panose="020B0600070205080204" pitchFamily="34" charset="-128"/>
              </a:rPr>
              <a:t>Trekvang</a:t>
            </a:r>
          </a:p>
          <a:p>
            <a:pPr lvl="1"/>
            <a:r>
              <a:rPr lang="en-GB" altLang="en-US">
                <a:ea typeface="ＭＳ Ｐゴシック" panose="020B0600070205080204" pitchFamily="34" charset="-128"/>
              </a:rPr>
              <a:t>vijzel</a:t>
            </a:r>
          </a:p>
          <a:p>
            <a:pPr lvl="1"/>
            <a:r>
              <a:rPr lang="en-GB" altLang="en-US">
                <a:ea typeface="ＭＳ Ｐゴシック" panose="020B0600070205080204" pitchFamily="34" charset="-128"/>
              </a:rPr>
              <a:t>Boerenmolen/</a:t>
            </a:r>
            <a:br>
              <a:rPr lang="en-GB" altLang="en-US">
                <a:ea typeface="ＭＳ Ｐゴシック" panose="020B0600070205080204" pitchFamily="34" charset="-128"/>
              </a:rPr>
            </a:br>
            <a:r>
              <a:rPr lang="en-GB" altLang="en-US">
                <a:ea typeface="ＭＳ Ｐゴシック" panose="020B0600070205080204" pitchFamily="34" charset="-128"/>
              </a:rPr>
              <a:t>‘onder’                                                   bemaling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5483">
                                            <p:txEl>
                                              <p:pRg st="0" end="0"/>
                                            </p:txEl>
                                          </p:spTgt>
                                        </p:tgtEl>
                                        <p:attrNameLst>
                                          <p:attrName>style.visibility</p:attrName>
                                        </p:attrNameLst>
                                      </p:cBhvr>
                                      <p:to>
                                        <p:strVal val="visible"/>
                                      </p:to>
                                    </p:set>
                                    <p:animEffect transition="in" filter="fade">
                                      <p:cBhvr>
                                        <p:cTn id="7" dur="1000"/>
                                        <p:tgtEl>
                                          <p:spTgt spid="10548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5483">
                                            <p:txEl>
                                              <p:pRg st="1" end="1"/>
                                            </p:txEl>
                                          </p:spTgt>
                                        </p:tgtEl>
                                        <p:attrNameLst>
                                          <p:attrName>style.visibility</p:attrName>
                                        </p:attrNameLst>
                                      </p:cBhvr>
                                      <p:to>
                                        <p:strVal val="visible"/>
                                      </p:to>
                                    </p:set>
                                    <p:animEffect transition="in" filter="fade">
                                      <p:cBhvr>
                                        <p:cTn id="10" dur="1000"/>
                                        <p:tgtEl>
                                          <p:spTgt spid="105483">
                                            <p:txEl>
                                              <p:pRg st="1" end="1"/>
                                            </p:txEl>
                                          </p:spTgt>
                                        </p:tgtEl>
                                      </p:cBhvr>
                                    </p:animEffect>
                                  </p:childTnLst>
                                </p:cTn>
                              </p:par>
                              <p:par>
                                <p:cTn id="11" presetID="2" presetClass="entr" presetSubtype="4" fill="hold" nodeType="withEffect">
                                  <p:stCondLst>
                                    <p:cond delay="0"/>
                                  </p:stCondLst>
                                  <p:childTnLst>
                                    <p:set>
                                      <p:cBhvr>
                                        <p:cTn id="12" dur="1" fill="hold">
                                          <p:stCondLst>
                                            <p:cond delay="0"/>
                                          </p:stCondLst>
                                        </p:cTn>
                                        <p:tgtEl>
                                          <p:spTgt spid="105480"/>
                                        </p:tgtEl>
                                        <p:attrNameLst>
                                          <p:attrName>style.visibility</p:attrName>
                                        </p:attrNameLst>
                                      </p:cBhvr>
                                      <p:to>
                                        <p:strVal val="visible"/>
                                      </p:to>
                                    </p:set>
                                    <p:anim calcmode="lin" valueType="num">
                                      <p:cBhvr additive="base">
                                        <p:cTn id="13" dur="500" fill="hold"/>
                                        <p:tgtEl>
                                          <p:spTgt spid="105480"/>
                                        </p:tgtEl>
                                        <p:attrNameLst>
                                          <p:attrName>ppt_x</p:attrName>
                                        </p:attrNameLst>
                                      </p:cBhvr>
                                      <p:tavLst>
                                        <p:tav tm="0">
                                          <p:val>
                                            <p:strVal val="#ppt_x"/>
                                          </p:val>
                                        </p:tav>
                                        <p:tav tm="100000">
                                          <p:val>
                                            <p:strVal val="#ppt_x"/>
                                          </p:val>
                                        </p:tav>
                                      </p:tavLst>
                                    </p:anim>
                                    <p:anim calcmode="lin" valueType="num">
                                      <p:cBhvr additive="base">
                                        <p:cTn id="14" dur="500" fill="hold"/>
                                        <p:tgtEl>
                                          <p:spTgt spid="10548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5481"/>
                                        </p:tgtEl>
                                        <p:attrNameLst>
                                          <p:attrName>style.visibility</p:attrName>
                                        </p:attrNameLst>
                                      </p:cBhvr>
                                      <p:to>
                                        <p:strVal val="visible"/>
                                      </p:to>
                                    </p:set>
                                    <p:anim calcmode="lin" valueType="num">
                                      <p:cBhvr additive="base">
                                        <p:cTn id="17" dur="500" fill="hold"/>
                                        <p:tgtEl>
                                          <p:spTgt spid="105481"/>
                                        </p:tgtEl>
                                        <p:attrNameLst>
                                          <p:attrName>ppt_x</p:attrName>
                                        </p:attrNameLst>
                                      </p:cBhvr>
                                      <p:tavLst>
                                        <p:tav tm="0">
                                          <p:val>
                                            <p:strVal val="#ppt_x"/>
                                          </p:val>
                                        </p:tav>
                                        <p:tav tm="100000">
                                          <p:val>
                                            <p:strVal val="#ppt_x"/>
                                          </p:val>
                                        </p:tav>
                                      </p:tavLst>
                                    </p:anim>
                                    <p:anim calcmode="lin" valueType="num">
                                      <p:cBhvr additive="base">
                                        <p:cTn id="18" dur="500" fill="hold"/>
                                        <p:tgtEl>
                                          <p:spTgt spid="105481"/>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5483">
                                            <p:txEl>
                                              <p:pRg st="2" end="2"/>
                                            </p:txEl>
                                          </p:spTgt>
                                        </p:tgtEl>
                                        <p:attrNameLst>
                                          <p:attrName>style.visibility</p:attrName>
                                        </p:attrNameLst>
                                      </p:cBhvr>
                                      <p:to>
                                        <p:strVal val="visible"/>
                                      </p:to>
                                    </p:set>
                                    <p:animEffect transition="in" filter="fade">
                                      <p:cBhvr>
                                        <p:cTn id="23" dur="1000"/>
                                        <p:tgtEl>
                                          <p:spTgt spid="10548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5483">
                                            <p:txEl>
                                              <p:pRg st="3" end="3"/>
                                            </p:txEl>
                                          </p:spTgt>
                                        </p:tgtEl>
                                        <p:attrNameLst>
                                          <p:attrName>style.visibility</p:attrName>
                                        </p:attrNameLst>
                                      </p:cBhvr>
                                      <p:to>
                                        <p:strVal val="visible"/>
                                      </p:to>
                                    </p:set>
                                    <p:animEffect transition="in" filter="fade">
                                      <p:cBhvr>
                                        <p:cTn id="28" dur="1000"/>
                                        <p:tgtEl>
                                          <p:spTgt spid="105483">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5483">
                                            <p:txEl>
                                              <p:pRg st="4" end="4"/>
                                            </p:txEl>
                                          </p:spTgt>
                                        </p:tgtEl>
                                        <p:attrNameLst>
                                          <p:attrName>style.visibility</p:attrName>
                                        </p:attrNameLst>
                                      </p:cBhvr>
                                      <p:to>
                                        <p:strVal val="visible"/>
                                      </p:to>
                                    </p:set>
                                    <p:animEffect transition="in" filter="fade">
                                      <p:cBhvr>
                                        <p:cTn id="33" dur="1000"/>
                                        <p:tgtEl>
                                          <p:spTgt spid="105483">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5483">
                                            <p:txEl>
                                              <p:pRg st="5" end="5"/>
                                            </p:txEl>
                                          </p:spTgt>
                                        </p:tgtEl>
                                        <p:attrNameLst>
                                          <p:attrName>style.visibility</p:attrName>
                                        </p:attrNameLst>
                                      </p:cBhvr>
                                      <p:to>
                                        <p:strVal val="visible"/>
                                      </p:to>
                                    </p:set>
                                    <p:animEffect transition="in" filter="fade">
                                      <p:cBhvr>
                                        <p:cTn id="38" dur="1000"/>
                                        <p:tgtEl>
                                          <p:spTgt spid="105483">
                                            <p:txEl>
                                              <p:pRg st="5" end="5"/>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5483">
                                            <p:txEl>
                                              <p:pRg st="6" end="6"/>
                                            </p:txEl>
                                          </p:spTgt>
                                        </p:tgtEl>
                                        <p:attrNameLst>
                                          <p:attrName>style.visibility</p:attrName>
                                        </p:attrNameLst>
                                      </p:cBhvr>
                                      <p:to>
                                        <p:strVal val="visible"/>
                                      </p:to>
                                    </p:set>
                                    <p:animEffect transition="in" filter="fade">
                                      <p:cBhvr>
                                        <p:cTn id="43" dur="1000"/>
                                        <p:tgtEl>
                                          <p:spTgt spid="1054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81" grpId="0" animBg="1"/>
      <p:bldP spid="10548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395451EE-CCE4-274F-AC08-02D33689B5B8}"/>
              </a:ext>
            </a:extLst>
          </p:cNvPr>
          <p:cNvSpPr>
            <a:spLocks noGrp="1" noChangeArrowheads="1"/>
          </p:cNvSpPr>
          <p:nvPr>
            <p:ph type="title"/>
          </p:nvPr>
        </p:nvSpPr>
        <p:spPr/>
        <p:txBody>
          <a:bodyPr/>
          <a:lstStyle/>
          <a:p>
            <a:r>
              <a:rPr lang="en-GB" altLang="en-US">
                <a:ea typeface="ＭＳ Ｐゴシック" panose="020B0600070205080204" pitchFamily="34" charset="-128"/>
              </a:rPr>
              <a:t>Is het een molen?</a:t>
            </a:r>
          </a:p>
        </p:txBody>
      </p:sp>
      <p:pic>
        <p:nvPicPr>
          <p:cNvPr id="4" name="Picture 20" descr="platformmolen">
            <a:extLst>
              <a:ext uri="{FF2B5EF4-FFF2-40B4-BE49-F238E27FC236}">
                <a16:creationId xmlns:a16="http://schemas.microsoft.com/office/drawing/2014/main" id="{59BDB50D-639C-FC42-A8A1-FD5317CD0F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628775"/>
            <a:ext cx="3471862"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8" descr="handmolen">
            <a:extLst>
              <a:ext uri="{FF2B5EF4-FFF2-40B4-BE49-F238E27FC236}">
                <a16:creationId xmlns:a16="http://schemas.microsoft.com/office/drawing/2014/main" id="{F498E909-F77C-4246-A213-39F188B8D3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2249488"/>
            <a:ext cx="45116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a:extLst>
              <a:ext uri="{FF2B5EF4-FFF2-40B4-BE49-F238E27FC236}">
                <a16:creationId xmlns:a16="http://schemas.microsoft.com/office/drawing/2014/main" id="{74119783-CDEF-5D43-9869-0C282A6375BB}"/>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bouwwijze - Wind</a:t>
            </a:r>
          </a:p>
        </p:txBody>
      </p:sp>
      <p:sp>
        <p:nvSpPr>
          <p:cNvPr id="160770" name="Rectangle 3">
            <a:extLst>
              <a:ext uri="{FF2B5EF4-FFF2-40B4-BE49-F238E27FC236}">
                <a16:creationId xmlns:a16="http://schemas.microsoft.com/office/drawing/2014/main" id="{F48C68FB-0688-504C-BF2B-F019395DBDF4}"/>
              </a:ext>
            </a:extLst>
          </p:cNvPr>
          <p:cNvSpPr>
            <a:spLocks noGrp="1" noChangeArrowheads="1"/>
          </p:cNvSpPr>
          <p:nvPr>
            <p:ph type="body" idx="1"/>
          </p:nvPr>
        </p:nvSpPr>
        <p:spPr>
          <a:xfrm>
            <a:off x="457200" y="1412875"/>
            <a:ext cx="4043363" cy="4714875"/>
          </a:xfrm>
        </p:spPr>
        <p:txBody>
          <a:bodyPr/>
          <a:lstStyle/>
          <a:p>
            <a:pPr>
              <a:buFont typeface="Wingdings" pitchFamily="2" charset="2"/>
              <a:buNone/>
            </a:pPr>
            <a:r>
              <a:rPr lang="en-GB" altLang="en-US">
                <a:ea typeface="ＭＳ Ｐゴシック" panose="020B0600070205080204" pitchFamily="34" charset="-128"/>
              </a:rPr>
              <a:t>Middenkruiers</a:t>
            </a:r>
          </a:p>
          <a:p>
            <a:r>
              <a:rPr lang="en-GB" altLang="en-US" b="1">
                <a:ea typeface="ＭＳ Ｐゴシック" panose="020B0600070205080204" pitchFamily="34" charset="-128"/>
              </a:rPr>
              <a:t>Spinnenkop</a:t>
            </a:r>
          </a:p>
          <a:p>
            <a:pPr lvl="1"/>
            <a:r>
              <a:rPr lang="en-GB" altLang="en-US">
                <a:ea typeface="ＭＳ Ｐゴシック" panose="020B0600070205080204" pitchFamily="34" charset="-128"/>
              </a:rPr>
              <a:t>Friesland</a:t>
            </a:r>
          </a:p>
          <a:p>
            <a:pPr lvl="1"/>
            <a:r>
              <a:rPr lang="en-GB" altLang="en-US">
                <a:ea typeface="ＭＳ Ｐゴシック" panose="020B0600070205080204" pitchFamily="34" charset="-128"/>
              </a:rPr>
              <a:t>Paar ‘over de grens’</a:t>
            </a:r>
          </a:p>
        </p:txBody>
      </p:sp>
      <p:pic>
        <p:nvPicPr>
          <p:cNvPr id="160771" name="Picture 4">
            <a:extLst>
              <a:ext uri="{FF2B5EF4-FFF2-40B4-BE49-F238E27FC236}">
                <a16:creationId xmlns:a16="http://schemas.microsoft.com/office/drawing/2014/main" id="{D5CE6D8E-26F7-B04C-A54F-16346C20169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56100" y="1412875"/>
            <a:ext cx="4043363"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haantje">
            <a:extLst>
              <a:ext uri="{FF2B5EF4-FFF2-40B4-BE49-F238E27FC236}">
                <a16:creationId xmlns:a16="http://schemas.microsoft.com/office/drawing/2014/main" id="{0510C27A-3DD5-2442-BD05-89CDCD9F1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750" y="1412875"/>
            <a:ext cx="3221038"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 Box 3">
            <a:extLst>
              <a:ext uri="{FF2B5EF4-FFF2-40B4-BE49-F238E27FC236}">
                <a16:creationId xmlns:a16="http://schemas.microsoft.com/office/drawing/2014/main" id="{D3E1B8B7-2F47-FF4C-B7ED-A3CE650785F5}"/>
              </a:ext>
            </a:extLst>
          </p:cNvPr>
          <p:cNvSpPr txBox="1">
            <a:spLocks noChangeArrowheads="1"/>
          </p:cNvSpPr>
          <p:nvPr/>
        </p:nvSpPr>
        <p:spPr bwMode="auto">
          <a:xfrm>
            <a:off x="6535738" y="5805488"/>
            <a:ext cx="1873250" cy="366712"/>
          </a:xfrm>
          <a:prstGeom prst="rect">
            <a:avLst/>
          </a:prstGeom>
          <a:solidFill>
            <a:srgbClr val="1C9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spcBef>
                <a:spcPct val="0"/>
              </a:spcBef>
              <a:buClrTx/>
              <a:buSzTx/>
              <a:buFontTx/>
              <a:buNone/>
            </a:pPr>
            <a:r>
              <a:rPr lang="en-GB" altLang="en-US" sz="1800" b="1">
                <a:solidFill>
                  <a:schemeClr val="bg1"/>
                </a:solidFill>
                <a:latin typeface="Arial" panose="020B0604020202020204" pitchFamily="34" charset="0"/>
              </a:rPr>
              <a:t>Haantje, Weesp</a:t>
            </a:r>
          </a:p>
        </p:txBody>
      </p:sp>
      <p:sp>
        <p:nvSpPr>
          <p:cNvPr id="162819" name="Rectangle 10">
            <a:extLst>
              <a:ext uri="{FF2B5EF4-FFF2-40B4-BE49-F238E27FC236}">
                <a16:creationId xmlns:a16="http://schemas.microsoft.com/office/drawing/2014/main" id="{AFC54114-FEEC-DB40-9D47-38220378CB5F}"/>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bouwwijze - Wind</a:t>
            </a:r>
          </a:p>
        </p:txBody>
      </p:sp>
      <p:sp>
        <p:nvSpPr>
          <p:cNvPr id="103435" name="Rectangle 11">
            <a:extLst>
              <a:ext uri="{FF2B5EF4-FFF2-40B4-BE49-F238E27FC236}">
                <a16:creationId xmlns:a16="http://schemas.microsoft.com/office/drawing/2014/main" id="{56F92619-0839-6C4A-8D9B-E25F28036106}"/>
              </a:ext>
            </a:extLst>
          </p:cNvPr>
          <p:cNvSpPr>
            <a:spLocks noGrp="1" noChangeArrowheads="1"/>
          </p:cNvSpPr>
          <p:nvPr>
            <p:ph type="body" idx="1"/>
          </p:nvPr>
        </p:nvSpPr>
        <p:spPr>
          <a:xfrm>
            <a:off x="457200" y="1412875"/>
            <a:ext cx="4619625" cy="4714875"/>
          </a:xfrm>
        </p:spPr>
        <p:txBody>
          <a:bodyPr/>
          <a:lstStyle/>
          <a:p>
            <a:pPr>
              <a:buFont typeface="Wingdings" pitchFamily="2" charset="2"/>
              <a:buNone/>
            </a:pPr>
            <a:r>
              <a:rPr lang="en-GB" altLang="en-US">
                <a:ea typeface="ＭＳ Ｐゴシック" panose="020B0600070205080204" pitchFamily="34" charset="-128"/>
              </a:rPr>
              <a:t>Middenkruiers</a:t>
            </a:r>
          </a:p>
          <a:p>
            <a:r>
              <a:rPr lang="en-GB" altLang="en-US" b="1">
                <a:ea typeface="ＭＳ Ｐゴシック" panose="020B0600070205080204" pitchFamily="34" charset="-128"/>
              </a:rPr>
              <a:t>Wipstellingmolen</a:t>
            </a:r>
          </a:p>
          <a:p>
            <a:pPr lvl="1"/>
            <a:r>
              <a:rPr lang="en-GB" altLang="en-US">
                <a:ea typeface="ＭＳ Ｐゴシック" panose="020B0600070205080204" pitchFamily="34" charset="-128"/>
              </a:rPr>
              <a:t>Onderbouw geeft ruimte voor meer werktuigen.</a:t>
            </a:r>
          </a:p>
          <a:p>
            <a:pPr lvl="1"/>
            <a:r>
              <a:rPr lang="en-GB" altLang="en-US">
                <a:ea typeface="ＭＳ Ｐゴシック" panose="020B0600070205080204" pitchFamily="34" charset="-128"/>
              </a:rPr>
              <a:t>Diverse toepassingen mogelijk.</a:t>
            </a:r>
          </a:p>
          <a:p>
            <a:pPr lvl="1"/>
            <a:endParaRPr lang="en-GB" altLang="en-US">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3435">
                                            <p:txEl>
                                              <p:pRg st="0" end="0"/>
                                            </p:txEl>
                                          </p:spTgt>
                                        </p:tgtEl>
                                        <p:attrNameLst>
                                          <p:attrName>style.visibility</p:attrName>
                                        </p:attrNameLst>
                                      </p:cBhvr>
                                      <p:to>
                                        <p:strVal val="visible"/>
                                      </p:to>
                                    </p:set>
                                    <p:animEffect transition="in" filter="fade">
                                      <p:cBhvr>
                                        <p:cTn id="7" dur="1000"/>
                                        <p:tgtEl>
                                          <p:spTgt spid="10343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435">
                                            <p:txEl>
                                              <p:pRg st="1" end="1"/>
                                            </p:txEl>
                                          </p:spTgt>
                                        </p:tgtEl>
                                        <p:attrNameLst>
                                          <p:attrName>style.visibility</p:attrName>
                                        </p:attrNameLst>
                                      </p:cBhvr>
                                      <p:to>
                                        <p:strVal val="visible"/>
                                      </p:to>
                                    </p:set>
                                    <p:animEffect transition="in" filter="fade">
                                      <p:cBhvr>
                                        <p:cTn id="10" dur="1000"/>
                                        <p:tgtEl>
                                          <p:spTgt spid="103435">
                                            <p:txEl>
                                              <p:pRg st="1" end="1"/>
                                            </p:txEl>
                                          </p:spTgt>
                                        </p:tgtEl>
                                      </p:cBhvr>
                                    </p:animEffect>
                                  </p:childTnLst>
                                </p:cTn>
                              </p:par>
                              <p:par>
                                <p:cTn id="11" presetID="2" presetClass="entr" presetSubtype="4" fill="hold" nodeType="withEffect">
                                  <p:stCondLst>
                                    <p:cond delay="0"/>
                                  </p:stCondLst>
                                  <p:childTnLst>
                                    <p:set>
                                      <p:cBhvr>
                                        <p:cTn id="12" dur="1" fill="hold">
                                          <p:stCondLst>
                                            <p:cond delay="0"/>
                                          </p:stCondLst>
                                        </p:cTn>
                                        <p:tgtEl>
                                          <p:spTgt spid="103426"/>
                                        </p:tgtEl>
                                        <p:attrNameLst>
                                          <p:attrName>style.visibility</p:attrName>
                                        </p:attrNameLst>
                                      </p:cBhvr>
                                      <p:to>
                                        <p:strVal val="visible"/>
                                      </p:to>
                                    </p:set>
                                    <p:anim calcmode="lin" valueType="num">
                                      <p:cBhvr additive="base">
                                        <p:cTn id="13" dur="500" fill="hold"/>
                                        <p:tgtEl>
                                          <p:spTgt spid="103426"/>
                                        </p:tgtEl>
                                        <p:attrNameLst>
                                          <p:attrName>ppt_x</p:attrName>
                                        </p:attrNameLst>
                                      </p:cBhvr>
                                      <p:tavLst>
                                        <p:tav tm="0">
                                          <p:val>
                                            <p:strVal val="#ppt_x"/>
                                          </p:val>
                                        </p:tav>
                                        <p:tav tm="100000">
                                          <p:val>
                                            <p:strVal val="#ppt_x"/>
                                          </p:val>
                                        </p:tav>
                                      </p:tavLst>
                                    </p:anim>
                                    <p:anim calcmode="lin" valueType="num">
                                      <p:cBhvr additive="base">
                                        <p:cTn id="14" dur="500" fill="hold"/>
                                        <p:tgtEl>
                                          <p:spTgt spid="10342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3427"/>
                                        </p:tgtEl>
                                        <p:attrNameLst>
                                          <p:attrName>style.visibility</p:attrName>
                                        </p:attrNameLst>
                                      </p:cBhvr>
                                      <p:to>
                                        <p:strVal val="visible"/>
                                      </p:to>
                                    </p:set>
                                    <p:anim calcmode="lin" valueType="num">
                                      <p:cBhvr additive="base">
                                        <p:cTn id="17" dur="500" fill="hold"/>
                                        <p:tgtEl>
                                          <p:spTgt spid="103427"/>
                                        </p:tgtEl>
                                        <p:attrNameLst>
                                          <p:attrName>ppt_x</p:attrName>
                                        </p:attrNameLst>
                                      </p:cBhvr>
                                      <p:tavLst>
                                        <p:tav tm="0">
                                          <p:val>
                                            <p:strVal val="#ppt_x"/>
                                          </p:val>
                                        </p:tav>
                                        <p:tav tm="100000">
                                          <p:val>
                                            <p:strVal val="#ppt_x"/>
                                          </p:val>
                                        </p:tav>
                                      </p:tavLst>
                                    </p:anim>
                                    <p:anim calcmode="lin" valueType="num">
                                      <p:cBhvr additive="base">
                                        <p:cTn id="18" dur="500" fill="hold"/>
                                        <p:tgtEl>
                                          <p:spTgt spid="103427"/>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3435">
                                            <p:txEl>
                                              <p:pRg st="2" end="2"/>
                                            </p:txEl>
                                          </p:spTgt>
                                        </p:tgtEl>
                                        <p:attrNameLst>
                                          <p:attrName>style.visibility</p:attrName>
                                        </p:attrNameLst>
                                      </p:cBhvr>
                                      <p:to>
                                        <p:strVal val="visible"/>
                                      </p:to>
                                    </p:set>
                                    <p:animEffect transition="in" filter="fade">
                                      <p:cBhvr>
                                        <p:cTn id="23" dur="1000"/>
                                        <p:tgtEl>
                                          <p:spTgt spid="10343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3435">
                                            <p:txEl>
                                              <p:pRg st="3" end="3"/>
                                            </p:txEl>
                                          </p:spTgt>
                                        </p:tgtEl>
                                        <p:attrNameLst>
                                          <p:attrName>style.visibility</p:attrName>
                                        </p:attrNameLst>
                                      </p:cBhvr>
                                      <p:to>
                                        <p:strVal val="visible"/>
                                      </p:to>
                                    </p:set>
                                    <p:animEffect transition="in" filter="fade">
                                      <p:cBhvr>
                                        <p:cTn id="28" dur="1000"/>
                                        <p:tgtEl>
                                          <p:spTgt spid="1034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animBg="1"/>
      <p:bldP spid="103435"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6" name="Picture 6" descr="koudum">
            <a:extLst>
              <a:ext uri="{FF2B5EF4-FFF2-40B4-BE49-F238E27FC236}">
                <a16:creationId xmlns:a16="http://schemas.microsoft.com/office/drawing/2014/main" id="{CAD586BE-321E-D444-950A-C752F2D75C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12875"/>
            <a:ext cx="3887788"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7" name="Text Box 7">
            <a:extLst>
              <a:ext uri="{FF2B5EF4-FFF2-40B4-BE49-F238E27FC236}">
                <a16:creationId xmlns:a16="http://schemas.microsoft.com/office/drawing/2014/main" id="{D68CB45A-2782-4549-A6C5-A711EE5C2892}"/>
              </a:ext>
            </a:extLst>
          </p:cNvPr>
          <p:cNvSpPr txBox="1">
            <a:spLocks noChangeArrowheads="1"/>
          </p:cNvSpPr>
          <p:nvPr/>
        </p:nvSpPr>
        <p:spPr bwMode="auto">
          <a:xfrm>
            <a:off x="4643438" y="6165850"/>
            <a:ext cx="2012950" cy="366713"/>
          </a:xfrm>
          <a:prstGeom prst="rect">
            <a:avLst/>
          </a:prstGeom>
          <a:solidFill>
            <a:srgbClr val="1C9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spcBef>
                <a:spcPct val="0"/>
              </a:spcBef>
              <a:buClrTx/>
              <a:buSzTx/>
              <a:buFontTx/>
              <a:buNone/>
            </a:pPr>
            <a:r>
              <a:rPr lang="en-GB" altLang="en-US" sz="1800" b="1">
                <a:solidFill>
                  <a:schemeClr val="bg1"/>
                </a:solidFill>
                <a:latin typeface="Arial" panose="020B0604020202020204" pitchFamily="34" charset="0"/>
              </a:rPr>
              <a:t>De Vlijt, Koudum</a:t>
            </a:r>
          </a:p>
        </p:txBody>
      </p:sp>
      <p:sp>
        <p:nvSpPr>
          <p:cNvPr id="164867" name="Rectangle 8">
            <a:extLst>
              <a:ext uri="{FF2B5EF4-FFF2-40B4-BE49-F238E27FC236}">
                <a16:creationId xmlns:a16="http://schemas.microsoft.com/office/drawing/2014/main" id="{EEC0BB95-7F40-A347-82A8-4B9EA026C389}"/>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bouwwijze - Wind</a:t>
            </a:r>
          </a:p>
        </p:txBody>
      </p:sp>
      <p:sp>
        <p:nvSpPr>
          <p:cNvPr id="107529" name="Rectangle 9">
            <a:extLst>
              <a:ext uri="{FF2B5EF4-FFF2-40B4-BE49-F238E27FC236}">
                <a16:creationId xmlns:a16="http://schemas.microsoft.com/office/drawing/2014/main" id="{BB96E499-4716-5449-9B29-197C8C9789C3}"/>
              </a:ext>
            </a:extLst>
          </p:cNvPr>
          <p:cNvSpPr>
            <a:spLocks noGrp="1" noChangeArrowheads="1"/>
          </p:cNvSpPr>
          <p:nvPr>
            <p:ph type="body" idx="1"/>
          </p:nvPr>
        </p:nvSpPr>
        <p:spPr>
          <a:xfrm>
            <a:off x="457200" y="1412875"/>
            <a:ext cx="4043363" cy="4714875"/>
          </a:xfrm>
        </p:spPr>
        <p:txBody>
          <a:bodyPr/>
          <a:lstStyle/>
          <a:p>
            <a:pPr>
              <a:buFont typeface="Wingdings" pitchFamily="2" charset="2"/>
              <a:buNone/>
            </a:pPr>
            <a:r>
              <a:rPr lang="en-GB" altLang="en-US">
                <a:ea typeface="ＭＳ Ｐゴシック" panose="020B0600070205080204" pitchFamily="34" charset="-128"/>
              </a:rPr>
              <a:t>Middenkruiers</a:t>
            </a:r>
          </a:p>
          <a:p>
            <a:r>
              <a:rPr lang="en-GB" altLang="en-US" b="1">
                <a:ea typeface="ＭＳ Ｐゴシック" panose="020B0600070205080204" pitchFamily="34" charset="-128"/>
              </a:rPr>
              <a:t>Spinnenkop met stelling</a:t>
            </a:r>
          </a:p>
          <a:p>
            <a:pPr lvl="1"/>
            <a:r>
              <a:rPr lang="en-GB" altLang="en-US">
                <a:ea typeface="ＭＳ Ｐゴシック" panose="020B0600070205080204" pitchFamily="34" charset="-128"/>
              </a:rPr>
              <a:t>Vergelijkbaar met wipstellingmolen</a:t>
            </a:r>
          </a:p>
          <a:p>
            <a:pPr lvl="1"/>
            <a:endParaRPr lang="en-GB" altLang="en-US">
              <a:ea typeface="ＭＳ Ｐゴシック" panose="020B0600070205080204" pitchFamily="34" charset="-128"/>
            </a:endParaRPr>
          </a:p>
          <a:p>
            <a:pPr lvl="1"/>
            <a:endParaRPr lang="en-GB" altLang="en-US">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7529">
                                            <p:txEl>
                                              <p:pRg st="0" end="0"/>
                                            </p:txEl>
                                          </p:spTgt>
                                        </p:tgtEl>
                                        <p:attrNameLst>
                                          <p:attrName>style.visibility</p:attrName>
                                        </p:attrNameLst>
                                      </p:cBhvr>
                                      <p:to>
                                        <p:strVal val="visible"/>
                                      </p:to>
                                    </p:set>
                                    <p:animEffect transition="in" filter="fade">
                                      <p:cBhvr>
                                        <p:cTn id="7" dur="1000"/>
                                        <p:tgtEl>
                                          <p:spTgt spid="10752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7529">
                                            <p:txEl>
                                              <p:pRg st="1" end="1"/>
                                            </p:txEl>
                                          </p:spTgt>
                                        </p:tgtEl>
                                        <p:attrNameLst>
                                          <p:attrName>style.visibility</p:attrName>
                                        </p:attrNameLst>
                                      </p:cBhvr>
                                      <p:to>
                                        <p:strVal val="visible"/>
                                      </p:to>
                                    </p:set>
                                    <p:animEffect transition="in" filter="fade">
                                      <p:cBhvr>
                                        <p:cTn id="10" dur="1000"/>
                                        <p:tgtEl>
                                          <p:spTgt spid="107529">
                                            <p:txEl>
                                              <p:pRg st="1" end="1"/>
                                            </p:txEl>
                                          </p:spTgt>
                                        </p:tgtEl>
                                      </p:cBhvr>
                                    </p:animEffect>
                                  </p:childTnLst>
                                </p:cTn>
                              </p:par>
                              <p:par>
                                <p:cTn id="11" presetID="2" presetClass="entr" presetSubtype="4" fill="hold" nodeType="withEffect">
                                  <p:stCondLst>
                                    <p:cond delay="0"/>
                                  </p:stCondLst>
                                  <p:childTnLst>
                                    <p:set>
                                      <p:cBhvr>
                                        <p:cTn id="12" dur="1" fill="hold">
                                          <p:stCondLst>
                                            <p:cond delay="0"/>
                                          </p:stCondLst>
                                        </p:cTn>
                                        <p:tgtEl>
                                          <p:spTgt spid="107526"/>
                                        </p:tgtEl>
                                        <p:attrNameLst>
                                          <p:attrName>style.visibility</p:attrName>
                                        </p:attrNameLst>
                                      </p:cBhvr>
                                      <p:to>
                                        <p:strVal val="visible"/>
                                      </p:to>
                                    </p:set>
                                    <p:anim calcmode="lin" valueType="num">
                                      <p:cBhvr additive="base">
                                        <p:cTn id="13" dur="500" fill="hold"/>
                                        <p:tgtEl>
                                          <p:spTgt spid="107526"/>
                                        </p:tgtEl>
                                        <p:attrNameLst>
                                          <p:attrName>ppt_x</p:attrName>
                                        </p:attrNameLst>
                                      </p:cBhvr>
                                      <p:tavLst>
                                        <p:tav tm="0">
                                          <p:val>
                                            <p:strVal val="#ppt_x"/>
                                          </p:val>
                                        </p:tav>
                                        <p:tav tm="100000">
                                          <p:val>
                                            <p:strVal val="#ppt_x"/>
                                          </p:val>
                                        </p:tav>
                                      </p:tavLst>
                                    </p:anim>
                                    <p:anim calcmode="lin" valueType="num">
                                      <p:cBhvr additive="base">
                                        <p:cTn id="14" dur="500" fill="hold"/>
                                        <p:tgtEl>
                                          <p:spTgt spid="10752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7527"/>
                                        </p:tgtEl>
                                        <p:attrNameLst>
                                          <p:attrName>style.visibility</p:attrName>
                                        </p:attrNameLst>
                                      </p:cBhvr>
                                      <p:to>
                                        <p:strVal val="visible"/>
                                      </p:to>
                                    </p:set>
                                    <p:anim calcmode="lin" valueType="num">
                                      <p:cBhvr additive="base">
                                        <p:cTn id="17" dur="500" fill="hold"/>
                                        <p:tgtEl>
                                          <p:spTgt spid="107527"/>
                                        </p:tgtEl>
                                        <p:attrNameLst>
                                          <p:attrName>ppt_x</p:attrName>
                                        </p:attrNameLst>
                                      </p:cBhvr>
                                      <p:tavLst>
                                        <p:tav tm="0">
                                          <p:val>
                                            <p:strVal val="#ppt_x"/>
                                          </p:val>
                                        </p:tav>
                                        <p:tav tm="100000">
                                          <p:val>
                                            <p:strVal val="#ppt_x"/>
                                          </p:val>
                                        </p:tav>
                                      </p:tavLst>
                                    </p:anim>
                                    <p:anim calcmode="lin" valueType="num">
                                      <p:cBhvr additive="base">
                                        <p:cTn id="18" dur="500" fill="hold"/>
                                        <p:tgtEl>
                                          <p:spTgt spid="107527"/>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7529">
                                            <p:txEl>
                                              <p:pRg st="2" end="2"/>
                                            </p:txEl>
                                          </p:spTgt>
                                        </p:tgtEl>
                                        <p:attrNameLst>
                                          <p:attrName>style.visibility</p:attrName>
                                        </p:attrNameLst>
                                      </p:cBhvr>
                                      <p:to>
                                        <p:strVal val="visible"/>
                                      </p:to>
                                    </p:set>
                                    <p:animEffect transition="in" filter="fade">
                                      <p:cBhvr>
                                        <p:cTn id="23" dur="1000"/>
                                        <p:tgtEl>
                                          <p:spTgt spid="1075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7" grpId="0" animBg="1"/>
      <p:bldP spid="107529"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a:extLst>
              <a:ext uri="{FF2B5EF4-FFF2-40B4-BE49-F238E27FC236}">
                <a16:creationId xmlns:a16="http://schemas.microsoft.com/office/drawing/2014/main" id="{60C2C995-9F5B-6D4B-B470-7CDBCFEAC6A7}"/>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bouwwijze - Wind</a:t>
            </a:r>
          </a:p>
        </p:txBody>
      </p:sp>
      <p:sp>
        <p:nvSpPr>
          <p:cNvPr id="166914" name="Rectangle 3">
            <a:extLst>
              <a:ext uri="{FF2B5EF4-FFF2-40B4-BE49-F238E27FC236}">
                <a16:creationId xmlns:a16="http://schemas.microsoft.com/office/drawing/2014/main" id="{C09A9F80-F206-DA4E-9209-F68F4F7719A1}"/>
              </a:ext>
            </a:extLst>
          </p:cNvPr>
          <p:cNvSpPr>
            <a:spLocks noGrp="1" noChangeArrowheads="1"/>
          </p:cNvSpPr>
          <p:nvPr>
            <p:ph type="body" idx="1"/>
          </p:nvPr>
        </p:nvSpPr>
        <p:spPr>
          <a:xfrm>
            <a:off x="457200" y="1412875"/>
            <a:ext cx="4186238" cy="4679950"/>
          </a:xfrm>
        </p:spPr>
        <p:txBody>
          <a:bodyPr/>
          <a:lstStyle/>
          <a:p>
            <a:pPr>
              <a:buFont typeface="Wingdings" pitchFamily="2" charset="2"/>
              <a:buNone/>
            </a:pPr>
            <a:r>
              <a:rPr lang="en-GB" altLang="en-US">
                <a:ea typeface="ＭＳ Ｐゴシック" panose="020B0600070205080204" pitchFamily="34" charset="-128"/>
              </a:rPr>
              <a:t>Middenkruiers</a:t>
            </a:r>
          </a:p>
          <a:p>
            <a:r>
              <a:rPr lang="en-GB" altLang="en-US" b="1">
                <a:ea typeface="ＭＳ Ｐゴシック" panose="020B0600070205080204" pitchFamily="34" charset="-128"/>
              </a:rPr>
              <a:t>Wipstellingmolen</a:t>
            </a:r>
          </a:p>
          <a:p>
            <a:pPr lvl="1"/>
            <a:r>
              <a:rPr lang="en-GB" altLang="en-US">
                <a:ea typeface="ＭＳ Ｐゴシック" panose="020B0600070205080204" pitchFamily="34" charset="-128"/>
              </a:rPr>
              <a:t>Haantje, Weesp</a:t>
            </a:r>
          </a:p>
          <a:p>
            <a:pPr lvl="1"/>
            <a:r>
              <a:rPr lang="en-GB" altLang="en-US">
                <a:ea typeface="ＭＳ Ｐゴシック" panose="020B0600070205080204" pitchFamily="34" charset="-128"/>
              </a:rPr>
              <a:t>Nieuw Leven Hazerswoude-Dorp</a:t>
            </a:r>
          </a:p>
          <a:p>
            <a:pPr lvl="1"/>
            <a:r>
              <a:rPr lang="en-GB" altLang="en-US">
                <a:ea typeface="ＭＳ Ｐゴシック" panose="020B0600070205080204" pitchFamily="34" charset="-128"/>
              </a:rPr>
              <a:t>Klaverblad, Zaandam</a:t>
            </a:r>
          </a:p>
          <a:p>
            <a:r>
              <a:rPr lang="en-GB" altLang="en-US" b="1">
                <a:ea typeface="ＭＳ Ｐゴシック" panose="020B0600070205080204" pitchFamily="34" charset="-128"/>
              </a:rPr>
              <a:t>Spinnenkop met stelling</a:t>
            </a:r>
          </a:p>
          <a:p>
            <a:pPr lvl="1"/>
            <a:r>
              <a:rPr lang="en-GB" altLang="en-US">
                <a:ea typeface="ＭＳ Ｐゴシック" panose="020B0600070205080204" pitchFamily="34" charset="-128"/>
              </a:rPr>
              <a:t>De Vlijt, Koudum</a:t>
            </a:r>
          </a:p>
          <a:p>
            <a:pPr lvl="1"/>
            <a:r>
              <a:rPr lang="en-GB" altLang="en-US">
                <a:ea typeface="ＭＳ Ｐゴシック" panose="020B0600070205080204" pitchFamily="34" charset="-128"/>
              </a:rPr>
              <a:t>De Groene Molen, Joure</a:t>
            </a:r>
          </a:p>
          <a:p>
            <a:pPr lvl="1"/>
            <a:r>
              <a:rPr lang="en-GB" altLang="en-US">
                <a:ea typeface="ＭＳ Ｐゴシック" panose="020B0600070205080204" pitchFamily="34" charset="-128"/>
              </a:rPr>
              <a:t>Wedderveer</a:t>
            </a:r>
          </a:p>
        </p:txBody>
      </p:sp>
      <p:pic>
        <p:nvPicPr>
          <p:cNvPr id="166915" name="Picture 4">
            <a:extLst>
              <a:ext uri="{FF2B5EF4-FFF2-40B4-BE49-F238E27FC236}">
                <a16:creationId xmlns:a16="http://schemas.microsoft.com/office/drawing/2014/main" id="{5ED301E3-F5C7-9641-AF89-FB60BA23F32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45025" y="1484313"/>
            <a:ext cx="3773488"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2" name="Picture 4" descr="bla2">
            <a:extLst>
              <a:ext uri="{FF2B5EF4-FFF2-40B4-BE49-F238E27FC236}">
                <a16:creationId xmlns:a16="http://schemas.microsoft.com/office/drawing/2014/main" id="{D4C22C11-0845-C64A-9788-F80308214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1412875"/>
            <a:ext cx="3941762"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Text Box 5">
            <a:extLst>
              <a:ext uri="{FF2B5EF4-FFF2-40B4-BE49-F238E27FC236}">
                <a16:creationId xmlns:a16="http://schemas.microsoft.com/office/drawing/2014/main" id="{EBB72F9D-C244-6B40-B4C5-AD42F27B9892}"/>
              </a:ext>
            </a:extLst>
          </p:cNvPr>
          <p:cNvSpPr txBox="1">
            <a:spLocks noChangeArrowheads="1"/>
          </p:cNvSpPr>
          <p:nvPr/>
        </p:nvSpPr>
        <p:spPr bwMode="auto">
          <a:xfrm>
            <a:off x="4284663" y="6165850"/>
            <a:ext cx="1847850" cy="366713"/>
          </a:xfrm>
          <a:prstGeom prst="rect">
            <a:avLst/>
          </a:prstGeom>
          <a:solidFill>
            <a:srgbClr val="1C9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spcBef>
                <a:spcPct val="0"/>
              </a:spcBef>
              <a:buClrTx/>
              <a:buSzTx/>
              <a:buFontTx/>
              <a:buNone/>
            </a:pPr>
            <a:r>
              <a:rPr lang="en-GB" altLang="en-US" sz="1800" b="1">
                <a:solidFill>
                  <a:schemeClr val="bg1"/>
                </a:solidFill>
                <a:latin typeface="Arial" panose="020B0604020202020204" pitchFamily="34" charset="0"/>
              </a:rPr>
              <a:t>Zaanse Schans</a:t>
            </a:r>
          </a:p>
        </p:txBody>
      </p:sp>
      <p:sp>
        <p:nvSpPr>
          <p:cNvPr id="168963" name="Rectangle 6">
            <a:extLst>
              <a:ext uri="{FF2B5EF4-FFF2-40B4-BE49-F238E27FC236}">
                <a16:creationId xmlns:a16="http://schemas.microsoft.com/office/drawing/2014/main" id="{50964D1A-E49D-1541-9AA4-727A5B6F3DCE}"/>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bouwwijze - Wind</a:t>
            </a:r>
          </a:p>
        </p:txBody>
      </p:sp>
      <p:sp>
        <p:nvSpPr>
          <p:cNvPr id="109575" name="Rectangle 7">
            <a:extLst>
              <a:ext uri="{FF2B5EF4-FFF2-40B4-BE49-F238E27FC236}">
                <a16:creationId xmlns:a16="http://schemas.microsoft.com/office/drawing/2014/main" id="{E2C167E6-7AE4-574F-8C84-DE3C2EEAE6C9}"/>
              </a:ext>
            </a:extLst>
          </p:cNvPr>
          <p:cNvSpPr>
            <a:spLocks noGrp="1" noChangeArrowheads="1"/>
          </p:cNvSpPr>
          <p:nvPr>
            <p:ph type="body" idx="1"/>
          </p:nvPr>
        </p:nvSpPr>
        <p:spPr>
          <a:xfrm>
            <a:off x="457200" y="1412875"/>
            <a:ext cx="3683000" cy="4714875"/>
          </a:xfrm>
        </p:spPr>
        <p:txBody>
          <a:bodyPr/>
          <a:lstStyle/>
          <a:p>
            <a:pPr>
              <a:lnSpc>
                <a:spcPct val="90000"/>
              </a:lnSpc>
              <a:buFont typeface="Wingdings" pitchFamily="2" charset="2"/>
              <a:buNone/>
            </a:pPr>
            <a:r>
              <a:rPr lang="en-GB" altLang="en-US">
                <a:ea typeface="ＭＳ Ｐゴシック" panose="020B0600070205080204" pitchFamily="34" charset="-128"/>
              </a:rPr>
              <a:t>Middenkruiers</a:t>
            </a:r>
          </a:p>
          <a:p>
            <a:pPr>
              <a:lnSpc>
                <a:spcPct val="90000"/>
              </a:lnSpc>
            </a:pPr>
            <a:r>
              <a:rPr lang="en-GB" altLang="en-US" b="1">
                <a:ea typeface="ＭＳ Ｐゴシック" panose="020B0600070205080204" pitchFamily="34" charset="-128"/>
              </a:rPr>
              <a:t>Weidemolen</a:t>
            </a:r>
          </a:p>
          <a:p>
            <a:pPr lvl="1">
              <a:lnSpc>
                <a:spcPct val="90000"/>
              </a:lnSpc>
            </a:pPr>
            <a:r>
              <a:rPr lang="en-GB" altLang="en-US">
                <a:ea typeface="ＭＳ Ｐゴシック" panose="020B0600070205080204" pitchFamily="34" charset="-128"/>
              </a:rPr>
              <a:t>Poldermolentje voor onderbemaling</a:t>
            </a:r>
          </a:p>
          <a:p>
            <a:pPr lvl="1">
              <a:lnSpc>
                <a:spcPct val="90000"/>
              </a:lnSpc>
            </a:pPr>
            <a:r>
              <a:rPr lang="en-GB" altLang="en-US">
                <a:ea typeface="ＭＳ Ｐゴシック" panose="020B0600070205080204" pitchFamily="34" charset="-128"/>
              </a:rPr>
              <a:t>Waaierpomp</a:t>
            </a:r>
          </a:p>
          <a:p>
            <a:pPr lvl="1">
              <a:lnSpc>
                <a:spcPct val="90000"/>
              </a:lnSpc>
            </a:pPr>
            <a:r>
              <a:rPr lang="en-GB" altLang="en-US">
                <a:ea typeface="ＭＳ Ｐゴシック" panose="020B0600070205080204" pitchFamily="34" charset="-128"/>
              </a:rPr>
              <a:t>Zelfkruiing met windvaan</a:t>
            </a:r>
          </a:p>
          <a:p>
            <a:pPr lvl="1">
              <a:lnSpc>
                <a:spcPct val="90000"/>
              </a:lnSpc>
            </a:pPr>
            <a:r>
              <a:rPr lang="en-GB" altLang="en-US">
                <a:ea typeface="ＭＳ Ｐゴシック" panose="020B0600070205080204" pitchFamily="34" charset="-128"/>
              </a:rPr>
              <a:t>Moderne variant veert om met harde wind en haakt vast (zg. Remmolen naar molenmaker Rem)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9575">
                                            <p:txEl>
                                              <p:pRg st="0" end="0"/>
                                            </p:txEl>
                                          </p:spTgt>
                                        </p:tgtEl>
                                        <p:attrNameLst>
                                          <p:attrName>style.visibility</p:attrName>
                                        </p:attrNameLst>
                                      </p:cBhvr>
                                      <p:to>
                                        <p:strVal val="visible"/>
                                      </p:to>
                                    </p:set>
                                    <p:animEffect transition="in" filter="fade">
                                      <p:cBhvr>
                                        <p:cTn id="7" dur="1000"/>
                                        <p:tgtEl>
                                          <p:spTgt spid="10957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9575">
                                            <p:txEl>
                                              <p:pRg st="1" end="1"/>
                                            </p:txEl>
                                          </p:spTgt>
                                        </p:tgtEl>
                                        <p:attrNameLst>
                                          <p:attrName>style.visibility</p:attrName>
                                        </p:attrNameLst>
                                      </p:cBhvr>
                                      <p:to>
                                        <p:strVal val="visible"/>
                                      </p:to>
                                    </p:set>
                                    <p:animEffect transition="in" filter="fade">
                                      <p:cBhvr>
                                        <p:cTn id="10" dur="1000"/>
                                        <p:tgtEl>
                                          <p:spTgt spid="109575">
                                            <p:txEl>
                                              <p:pRg st="1" end="1"/>
                                            </p:txEl>
                                          </p:spTgt>
                                        </p:tgtEl>
                                      </p:cBhvr>
                                    </p:animEffect>
                                  </p:childTnLst>
                                </p:cTn>
                              </p:par>
                              <p:par>
                                <p:cTn id="11" presetID="2" presetClass="entr" presetSubtype="4" fill="hold" nodeType="withEffect">
                                  <p:stCondLst>
                                    <p:cond delay="0"/>
                                  </p:stCondLst>
                                  <p:childTnLst>
                                    <p:set>
                                      <p:cBhvr>
                                        <p:cTn id="12" dur="1" fill="hold">
                                          <p:stCondLst>
                                            <p:cond delay="0"/>
                                          </p:stCondLst>
                                        </p:cTn>
                                        <p:tgtEl>
                                          <p:spTgt spid="109572"/>
                                        </p:tgtEl>
                                        <p:attrNameLst>
                                          <p:attrName>style.visibility</p:attrName>
                                        </p:attrNameLst>
                                      </p:cBhvr>
                                      <p:to>
                                        <p:strVal val="visible"/>
                                      </p:to>
                                    </p:set>
                                    <p:anim calcmode="lin" valueType="num">
                                      <p:cBhvr additive="base">
                                        <p:cTn id="13" dur="500" fill="hold"/>
                                        <p:tgtEl>
                                          <p:spTgt spid="109572"/>
                                        </p:tgtEl>
                                        <p:attrNameLst>
                                          <p:attrName>ppt_x</p:attrName>
                                        </p:attrNameLst>
                                      </p:cBhvr>
                                      <p:tavLst>
                                        <p:tav tm="0">
                                          <p:val>
                                            <p:strVal val="#ppt_x"/>
                                          </p:val>
                                        </p:tav>
                                        <p:tav tm="100000">
                                          <p:val>
                                            <p:strVal val="#ppt_x"/>
                                          </p:val>
                                        </p:tav>
                                      </p:tavLst>
                                    </p:anim>
                                    <p:anim calcmode="lin" valueType="num">
                                      <p:cBhvr additive="base">
                                        <p:cTn id="14" dur="500" fill="hold"/>
                                        <p:tgtEl>
                                          <p:spTgt spid="10957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9573"/>
                                        </p:tgtEl>
                                        <p:attrNameLst>
                                          <p:attrName>style.visibility</p:attrName>
                                        </p:attrNameLst>
                                      </p:cBhvr>
                                      <p:to>
                                        <p:strVal val="visible"/>
                                      </p:to>
                                    </p:set>
                                    <p:anim calcmode="lin" valueType="num">
                                      <p:cBhvr additive="base">
                                        <p:cTn id="17" dur="500" fill="hold"/>
                                        <p:tgtEl>
                                          <p:spTgt spid="109573"/>
                                        </p:tgtEl>
                                        <p:attrNameLst>
                                          <p:attrName>ppt_x</p:attrName>
                                        </p:attrNameLst>
                                      </p:cBhvr>
                                      <p:tavLst>
                                        <p:tav tm="0">
                                          <p:val>
                                            <p:strVal val="#ppt_x"/>
                                          </p:val>
                                        </p:tav>
                                        <p:tav tm="100000">
                                          <p:val>
                                            <p:strVal val="#ppt_x"/>
                                          </p:val>
                                        </p:tav>
                                      </p:tavLst>
                                    </p:anim>
                                    <p:anim calcmode="lin" valueType="num">
                                      <p:cBhvr additive="base">
                                        <p:cTn id="18" dur="500" fill="hold"/>
                                        <p:tgtEl>
                                          <p:spTgt spid="109573"/>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9575">
                                            <p:txEl>
                                              <p:pRg st="2" end="2"/>
                                            </p:txEl>
                                          </p:spTgt>
                                        </p:tgtEl>
                                        <p:attrNameLst>
                                          <p:attrName>style.visibility</p:attrName>
                                        </p:attrNameLst>
                                      </p:cBhvr>
                                      <p:to>
                                        <p:strVal val="visible"/>
                                      </p:to>
                                    </p:set>
                                    <p:animEffect transition="in" filter="fade">
                                      <p:cBhvr>
                                        <p:cTn id="23" dur="1000"/>
                                        <p:tgtEl>
                                          <p:spTgt spid="10957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9575">
                                            <p:txEl>
                                              <p:pRg st="3" end="3"/>
                                            </p:txEl>
                                          </p:spTgt>
                                        </p:tgtEl>
                                        <p:attrNameLst>
                                          <p:attrName>style.visibility</p:attrName>
                                        </p:attrNameLst>
                                      </p:cBhvr>
                                      <p:to>
                                        <p:strVal val="visible"/>
                                      </p:to>
                                    </p:set>
                                    <p:animEffect transition="in" filter="fade">
                                      <p:cBhvr>
                                        <p:cTn id="28" dur="1000"/>
                                        <p:tgtEl>
                                          <p:spTgt spid="109575">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9575">
                                            <p:txEl>
                                              <p:pRg st="4" end="4"/>
                                            </p:txEl>
                                          </p:spTgt>
                                        </p:tgtEl>
                                        <p:attrNameLst>
                                          <p:attrName>style.visibility</p:attrName>
                                        </p:attrNameLst>
                                      </p:cBhvr>
                                      <p:to>
                                        <p:strVal val="visible"/>
                                      </p:to>
                                    </p:set>
                                    <p:animEffect transition="in" filter="fade">
                                      <p:cBhvr>
                                        <p:cTn id="33" dur="1000"/>
                                        <p:tgtEl>
                                          <p:spTgt spid="109575">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9575">
                                            <p:txEl>
                                              <p:pRg st="5" end="5"/>
                                            </p:txEl>
                                          </p:spTgt>
                                        </p:tgtEl>
                                        <p:attrNameLst>
                                          <p:attrName>style.visibility</p:attrName>
                                        </p:attrNameLst>
                                      </p:cBhvr>
                                      <p:to>
                                        <p:strVal val="visible"/>
                                      </p:to>
                                    </p:set>
                                    <p:animEffect transition="in" filter="fade">
                                      <p:cBhvr>
                                        <p:cTn id="38" dur="1000"/>
                                        <p:tgtEl>
                                          <p:spTgt spid="1095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3" grpId="0" animBg="1"/>
      <p:bldP spid="109575"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descr="poelenburg">
            <a:extLst>
              <a:ext uri="{FF2B5EF4-FFF2-40B4-BE49-F238E27FC236}">
                <a16:creationId xmlns:a16="http://schemas.microsoft.com/office/drawing/2014/main" id="{CFC9670A-A9C6-EC41-A6D5-929EAC726B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5975" y="1412875"/>
            <a:ext cx="3833813"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 Box 7">
            <a:extLst>
              <a:ext uri="{FF2B5EF4-FFF2-40B4-BE49-F238E27FC236}">
                <a16:creationId xmlns:a16="http://schemas.microsoft.com/office/drawing/2014/main" id="{12E1F965-ACFE-F540-9FF4-28B510D0CFAB}"/>
              </a:ext>
            </a:extLst>
          </p:cNvPr>
          <p:cNvSpPr txBox="1">
            <a:spLocks noChangeArrowheads="1"/>
          </p:cNvSpPr>
          <p:nvPr/>
        </p:nvSpPr>
        <p:spPr bwMode="auto">
          <a:xfrm>
            <a:off x="4697413" y="6021388"/>
            <a:ext cx="2571750" cy="366712"/>
          </a:xfrm>
          <a:prstGeom prst="rect">
            <a:avLst/>
          </a:prstGeom>
          <a:solidFill>
            <a:srgbClr val="1C9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spcBef>
                <a:spcPct val="0"/>
              </a:spcBef>
              <a:buClrTx/>
              <a:buSzTx/>
              <a:buFontTx/>
              <a:buNone/>
            </a:pPr>
            <a:r>
              <a:rPr lang="en-GB" altLang="en-US" sz="1800" b="1">
                <a:solidFill>
                  <a:schemeClr val="bg1"/>
                </a:solidFill>
                <a:latin typeface="Arial" panose="020B0604020202020204" pitchFamily="34" charset="0"/>
              </a:rPr>
              <a:t>Poelenburg, Zaandam</a:t>
            </a:r>
          </a:p>
        </p:txBody>
      </p:sp>
      <p:sp>
        <p:nvSpPr>
          <p:cNvPr id="171011" name="Rectangle 2">
            <a:extLst>
              <a:ext uri="{FF2B5EF4-FFF2-40B4-BE49-F238E27FC236}">
                <a16:creationId xmlns:a16="http://schemas.microsoft.com/office/drawing/2014/main" id="{4BB399E7-214B-BB46-99E0-011814CEF973}"/>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bouwwijze - Wind</a:t>
            </a:r>
          </a:p>
        </p:txBody>
      </p:sp>
      <p:sp>
        <p:nvSpPr>
          <p:cNvPr id="21507" name="Rectangle 3">
            <a:extLst>
              <a:ext uri="{FF2B5EF4-FFF2-40B4-BE49-F238E27FC236}">
                <a16:creationId xmlns:a16="http://schemas.microsoft.com/office/drawing/2014/main" id="{5CE63382-4198-B244-8E34-E826C9266BAA}"/>
              </a:ext>
            </a:extLst>
          </p:cNvPr>
          <p:cNvSpPr>
            <a:spLocks noGrp="1" noChangeArrowheads="1"/>
          </p:cNvSpPr>
          <p:nvPr>
            <p:ph type="body" idx="1"/>
          </p:nvPr>
        </p:nvSpPr>
        <p:spPr>
          <a:xfrm>
            <a:off x="457200" y="1412875"/>
            <a:ext cx="4114800" cy="4714875"/>
          </a:xfrm>
        </p:spPr>
        <p:txBody>
          <a:bodyPr/>
          <a:lstStyle/>
          <a:p>
            <a:pPr>
              <a:buFont typeface="Wingdings" pitchFamily="2" charset="2"/>
              <a:buNone/>
            </a:pPr>
            <a:r>
              <a:rPr lang="en-GB" altLang="en-US">
                <a:ea typeface="ＭＳ Ｐゴシック" panose="020B0600070205080204" pitchFamily="34" charset="-128"/>
              </a:rPr>
              <a:t>Onderkruiers</a:t>
            </a:r>
          </a:p>
          <a:p>
            <a:r>
              <a:rPr lang="en-GB" altLang="en-US" b="1">
                <a:ea typeface="ＭＳ Ｐゴシック" panose="020B0600070205080204" pitchFamily="34" charset="-128"/>
              </a:rPr>
              <a:t>Paltrok</a:t>
            </a:r>
          </a:p>
          <a:p>
            <a:pPr lvl="1"/>
            <a:r>
              <a:rPr lang="en-GB" altLang="en-US">
                <a:ea typeface="ＭＳ Ｐゴシック" panose="020B0600070205080204" pitchFamily="34" charset="-128"/>
              </a:rPr>
              <a:t>Kruit op koning en rollenring</a:t>
            </a:r>
          </a:p>
          <a:p>
            <a:pPr lvl="1"/>
            <a:r>
              <a:rPr lang="en-GB" altLang="en-US">
                <a:ea typeface="ＭＳ Ｐゴシック" panose="020B0600070205080204" pitchFamily="34" charset="-128"/>
              </a:rPr>
              <a:t>Altijd houtzager</a:t>
            </a:r>
          </a:p>
          <a:p>
            <a:pPr lvl="2"/>
            <a:r>
              <a:rPr lang="en-GB" altLang="en-US" sz="2000">
                <a:ea typeface="ＭＳ Ｐゴシック" panose="020B0600070205080204" pitchFamily="34" charset="-128"/>
              </a:rPr>
              <a:t>Balkenzager</a:t>
            </a:r>
          </a:p>
          <a:p>
            <a:pPr lvl="2"/>
            <a:r>
              <a:rPr lang="en-GB" altLang="en-US" sz="2000">
                <a:ea typeface="ＭＳ Ｐゴシック" panose="020B0600070205080204" pitchFamily="34" charset="-128"/>
              </a:rPr>
              <a:t>Wagenschotzager</a:t>
            </a:r>
          </a:p>
          <a:p>
            <a:pPr lvl="1"/>
            <a:r>
              <a:rPr lang="en-GB" altLang="en-US">
                <a:ea typeface="ＭＳ Ｐゴシック" panose="020B0600070205080204" pitchFamily="34" charset="-128"/>
              </a:rPr>
              <a:t>Op eiland met water rondom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1000"/>
                                        <p:tgtEl>
                                          <p:spTgt spid="215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fade">
                                      <p:cBhvr>
                                        <p:cTn id="12" dur="1000"/>
                                        <p:tgtEl>
                                          <p:spTgt spid="21507">
                                            <p:txEl>
                                              <p:pRg st="1" end="1"/>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21510"/>
                                        </p:tgtEl>
                                        <p:attrNameLst>
                                          <p:attrName>style.visibility</p:attrName>
                                        </p:attrNameLst>
                                      </p:cBhvr>
                                      <p:to>
                                        <p:strVal val="visible"/>
                                      </p:to>
                                    </p:set>
                                    <p:anim calcmode="lin" valueType="num">
                                      <p:cBhvr additive="base">
                                        <p:cTn id="15" dur="500" fill="hold"/>
                                        <p:tgtEl>
                                          <p:spTgt spid="21510"/>
                                        </p:tgtEl>
                                        <p:attrNameLst>
                                          <p:attrName>ppt_x</p:attrName>
                                        </p:attrNameLst>
                                      </p:cBhvr>
                                      <p:tavLst>
                                        <p:tav tm="0">
                                          <p:val>
                                            <p:strVal val="#ppt_x"/>
                                          </p:val>
                                        </p:tav>
                                        <p:tav tm="100000">
                                          <p:val>
                                            <p:strVal val="#ppt_x"/>
                                          </p:val>
                                        </p:tav>
                                      </p:tavLst>
                                    </p:anim>
                                    <p:anim calcmode="lin" valueType="num">
                                      <p:cBhvr additive="base">
                                        <p:cTn id="16" dur="500" fill="hold"/>
                                        <p:tgtEl>
                                          <p:spTgt spid="215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511"/>
                                        </p:tgtEl>
                                        <p:attrNameLst>
                                          <p:attrName>style.visibility</p:attrName>
                                        </p:attrNameLst>
                                      </p:cBhvr>
                                      <p:to>
                                        <p:strVal val="visible"/>
                                      </p:to>
                                    </p:set>
                                    <p:anim calcmode="lin" valueType="num">
                                      <p:cBhvr additive="base">
                                        <p:cTn id="19" dur="500" fill="hold"/>
                                        <p:tgtEl>
                                          <p:spTgt spid="21511"/>
                                        </p:tgtEl>
                                        <p:attrNameLst>
                                          <p:attrName>ppt_x</p:attrName>
                                        </p:attrNameLst>
                                      </p:cBhvr>
                                      <p:tavLst>
                                        <p:tav tm="0">
                                          <p:val>
                                            <p:strVal val="#ppt_x"/>
                                          </p:val>
                                        </p:tav>
                                        <p:tav tm="100000">
                                          <p:val>
                                            <p:strVal val="#ppt_x"/>
                                          </p:val>
                                        </p:tav>
                                      </p:tavLst>
                                    </p:anim>
                                    <p:anim calcmode="lin" valueType="num">
                                      <p:cBhvr additive="base">
                                        <p:cTn id="20" dur="500" fill="hold"/>
                                        <p:tgtEl>
                                          <p:spTgt spid="2151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507">
                                            <p:txEl>
                                              <p:pRg st="2" end="2"/>
                                            </p:txEl>
                                          </p:spTgt>
                                        </p:tgtEl>
                                        <p:attrNameLst>
                                          <p:attrName>style.visibility</p:attrName>
                                        </p:attrNameLst>
                                      </p:cBhvr>
                                      <p:to>
                                        <p:strVal val="visible"/>
                                      </p:to>
                                    </p:set>
                                    <p:animEffect transition="in" filter="fade">
                                      <p:cBhvr>
                                        <p:cTn id="25" dur="1000"/>
                                        <p:tgtEl>
                                          <p:spTgt spid="21507">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507">
                                            <p:txEl>
                                              <p:pRg st="3" end="3"/>
                                            </p:txEl>
                                          </p:spTgt>
                                        </p:tgtEl>
                                        <p:attrNameLst>
                                          <p:attrName>style.visibility</p:attrName>
                                        </p:attrNameLst>
                                      </p:cBhvr>
                                      <p:to>
                                        <p:strVal val="visible"/>
                                      </p:to>
                                    </p:set>
                                    <p:animEffect transition="in" filter="fade">
                                      <p:cBhvr>
                                        <p:cTn id="30" dur="1000"/>
                                        <p:tgtEl>
                                          <p:spTgt spid="21507">
                                            <p:txEl>
                                              <p:pRg st="3" end="3"/>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507">
                                            <p:txEl>
                                              <p:pRg st="4" end="4"/>
                                            </p:txEl>
                                          </p:spTgt>
                                        </p:tgtEl>
                                        <p:attrNameLst>
                                          <p:attrName>style.visibility</p:attrName>
                                        </p:attrNameLst>
                                      </p:cBhvr>
                                      <p:to>
                                        <p:strVal val="visible"/>
                                      </p:to>
                                    </p:set>
                                    <p:animEffect transition="in" filter="fade">
                                      <p:cBhvr>
                                        <p:cTn id="33" dur="1000"/>
                                        <p:tgtEl>
                                          <p:spTgt spid="21507">
                                            <p:txEl>
                                              <p:pRg st="4" end="4"/>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507">
                                            <p:txEl>
                                              <p:pRg st="5" end="5"/>
                                            </p:txEl>
                                          </p:spTgt>
                                        </p:tgtEl>
                                        <p:attrNameLst>
                                          <p:attrName>style.visibility</p:attrName>
                                        </p:attrNameLst>
                                      </p:cBhvr>
                                      <p:to>
                                        <p:strVal val="visible"/>
                                      </p:to>
                                    </p:set>
                                    <p:animEffect transition="in" filter="fade">
                                      <p:cBhvr>
                                        <p:cTn id="36" dur="1000"/>
                                        <p:tgtEl>
                                          <p:spTgt spid="21507">
                                            <p:txEl>
                                              <p:pRg st="5" end="5"/>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1507">
                                            <p:txEl>
                                              <p:pRg st="6" end="6"/>
                                            </p:txEl>
                                          </p:spTgt>
                                        </p:tgtEl>
                                        <p:attrNameLst>
                                          <p:attrName>style.visibility</p:attrName>
                                        </p:attrNameLst>
                                      </p:cBhvr>
                                      <p:to>
                                        <p:strVal val="visible"/>
                                      </p:to>
                                    </p:set>
                                    <p:animEffect transition="in" filter="fade">
                                      <p:cBhvr>
                                        <p:cTn id="41" dur="1000"/>
                                        <p:tgtEl>
                                          <p:spTgt spid="215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animBg="1"/>
      <p:bldP spid="21507"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a:extLst>
              <a:ext uri="{FF2B5EF4-FFF2-40B4-BE49-F238E27FC236}">
                <a16:creationId xmlns:a16="http://schemas.microsoft.com/office/drawing/2014/main" id="{B6988A9C-A20D-394F-B3D3-56143DBC48B6}"/>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bouwwijze – Wind</a:t>
            </a:r>
          </a:p>
        </p:txBody>
      </p:sp>
      <p:sp>
        <p:nvSpPr>
          <p:cNvPr id="60419" name="Rectangle 3">
            <a:extLst>
              <a:ext uri="{FF2B5EF4-FFF2-40B4-BE49-F238E27FC236}">
                <a16:creationId xmlns:a16="http://schemas.microsoft.com/office/drawing/2014/main" id="{48622179-7B4A-CA45-A704-6CA984EE1730}"/>
              </a:ext>
            </a:extLst>
          </p:cNvPr>
          <p:cNvSpPr>
            <a:spLocks noGrp="1" noChangeArrowheads="1"/>
          </p:cNvSpPr>
          <p:nvPr>
            <p:ph type="body" idx="1"/>
          </p:nvPr>
        </p:nvSpPr>
        <p:spPr>
          <a:xfrm>
            <a:off x="457200" y="1412875"/>
            <a:ext cx="4614863" cy="4714875"/>
          </a:xfrm>
        </p:spPr>
        <p:txBody>
          <a:bodyPr/>
          <a:lstStyle/>
          <a:p>
            <a:r>
              <a:rPr lang="en-GB" altLang="en-US">
                <a:ea typeface="ＭＳ Ｐゴシック" panose="020B0600070205080204" pitchFamily="34" charset="-128"/>
              </a:rPr>
              <a:t>Nog 5 paltrokmolens</a:t>
            </a:r>
          </a:p>
          <a:p>
            <a:pPr lvl="1"/>
            <a:r>
              <a:rPr lang="en-GB" altLang="en-US">
                <a:ea typeface="ＭＳ Ｐゴシック" panose="020B0600070205080204" pitchFamily="34" charset="-128"/>
              </a:rPr>
              <a:t>De Eenhoorn, Haarlem</a:t>
            </a:r>
          </a:p>
          <a:p>
            <a:pPr lvl="1"/>
            <a:r>
              <a:rPr lang="en-GB" altLang="en-US">
                <a:ea typeface="ＭＳ Ｐゴシック" panose="020B0600070205080204" pitchFamily="34" charset="-128"/>
              </a:rPr>
              <a:t>De Held Jozua, Zaandam</a:t>
            </a:r>
          </a:p>
          <a:p>
            <a:pPr lvl="1"/>
            <a:r>
              <a:rPr lang="en-GB" altLang="en-US">
                <a:ea typeface="ＭＳ Ｐゴシック" panose="020B0600070205080204" pitchFamily="34" charset="-128"/>
              </a:rPr>
              <a:t>De Otter, Amsterdam</a:t>
            </a:r>
          </a:p>
          <a:p>
            <a:pPr lvl="1"/>
            <a:r>
              <a:rPr lang="en-GB" altLang="en-US">
                <a:ea typeface="ＭＳ Ｐゴシック" panose="020B0600070205080204" pitchFamily="34" charset="-128"/>
              </a:rPr>
              <a:t>De Poelenburg, Zaandam</a:t>
            </a:r>
          </a:p>
          <a:p>
            <a:pPr lvl="1"/>
            <a:r>
              <a:rPr lang="en-GB" altLang="en-US">
                <a:ea typeface="ＭＳ Ｐゴシック" panose="020B0600070205080204" pitchFamily="34" charset="-128"/>
              </a:rPr>
              <a:t>Mijn Genoegen / Spinnewiel, Arnhem</a:t>
            </a:r>
            <a:br>
              <a:rPr lang="en-GB" altLang="en-US">
                <a:ea typeface="ＭＳ Ｐゴシック" panose="020B0600070205080204" pitchFamily="34" charset="-128"/>
              </a:rPr>
            </a:br>
            <a:r>
              <a:rPr lang="en-GB" altLang="en-US">
                <a:ea typeface="ＭＳ Ｐゴシック" panose="020B0600070205080204" pitchFamily="34" charset="-128"/>
              </a:rPr>
              <a:t>(voorheen Numansdorp)</a:t>
            </a:r>
          </a:p>
        </p:txBody>
      </p:sp>
      <p:pic>
        <p:nvPicPr>
          <p:cNvPr id="60420" name="Picture 4">
            <a:extLst>
              <a:ext uri="{FF2B5EF4-FFF2-40B4-BE49-F238E27FC236}">
                <a16:creationId xmlns:a16="http://schemas.microsoft.com/office/drawing/2014/main" id="{1D934ECF-E6FE-5C48-A3CE-942CA98E20B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00563" y="1449388"/>
            <a:ext cx="4043362" cy="485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Effect transition="in" filter="fade">
                                      <p:cBhvr>
                                        <p:cTn id="7" dur="1000"/>
                                        <p:tgtEl>
                                          <p:spTgt spid="604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419">
                                            <p:txEl>
                                              <p:pRg st="1" end="1"/>
                                            </p:txEl>
                                          </p:spTgt>
                                        </p:tgtEl>
                                        <p:attrNameLst>
                                          <p:attrName>style.visibility</p:attrName>
                                        </p:attrNameLst>
                                      </p:cBhvr>
                                      <p:to>
                                        <p:strVal val="visible"/>
                                      </p:to>
                                    </p:set>
                                    <p:animEffect transition="in" filter="fade">
                                      <p:cBhvr>
                                        <p:cTn id="12" dur="1000"/>
                                        <p:tgtEl>
                                          <p:spTgt spid="60419">
                                            <p:txEl>
                                              <p:pRg st="1" end="1"/>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0420"/>
                                        </p:tgtEl>
                                        <p:attrNameLst>
                                          <p:attrName>style.visibility</p:attrName>
                                        </p:attrNameLst>
                                      </p:cBhvr>
                                      <p:to>
                                        <p:strVal val="visible"/>
                                      </p:to>
                                    </p:set>
                                    <p:anim calcmode="lin" valueType="num">
                                      <p:cBhvr additive="base">
                                        <p:cTn id="15" dur="500" fill="hold"/>
                                        <p:tgtEl>
                                          <p:spTgt spid="60420"/>
                                        </p:tgtEl>
                                        <p:attrNameLst>
                                          <p:attrName>ppt_x</p:attrName>
                                        </p:attrNameLst>
                                      </p:cBhvr>
                                      <p:tavLst>
                                        <p:tav tm="0">
                                          <p:val>
                                            <p:strVal val="#ppt_x"/>
                                          </p:val>
                                        </p:tav>
                                        <p:tav tm="100000">
                                          <p:val>
                                            <p:strVal val="#ppt_x"/>
                                          </p:val>
                                        </p:tav>
                                      </p:tavLst>
                                    </p:anim>
                                    <p:anim calcmode="lin" valueType="num">
                                      <p:cBhvr additive="base">
                                        <p:cTn id="16" dur="500" fill="hold"/>
                                        <p:tgtEl>
                                          <p:spTgt spid="60420"/>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60419">
                                            <p:txEl>
                                              <p:pRg st="2" end="2"/>
                                            </p:txEl>
                                          </p:spTgt>
                                        </p:tgtEl>
                                        <p:attrNameLst>
                                          <p:attrName>style.visibility</p:attrName>
                                        </p:attrNameLst>
                                      </p:cBhvr>
                                      <p:to>
                                        <p:strVal val="visible"/>
                                      </p:to>
                                    </p:set>
                                    <p:animEffect transition="in" filter="fade">
                                      <p:cBhvr>
                                        <p:cTn id="19" dur="1000"/>
                                        <p:tgtEl>
                                          <p:spTgt spid="60419">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0419">
                                            <p:txEl>
                                              <p:pRg st="3" end="3"/>
                                            </p:txEl>
                                          </p:spTgt>
                                        </p:tgtEl>
                                        <p:attrNameLst>
                                          <p:attrName>style.visibility</p:attrName>
                                        </p:attrNameLst>
                                      </p:cBhvr>
                                      <p:to>
                                        <p:strVal val="visible"/>
                                      </p:to>
                                    </p:set>
                                    <p:animEffect transition="in" filter="fade">
                                      <p:cBhvr>
                                        <p:cTn id="22" dur="1000"/>
                                        <p:tgtEl>
                                          <p:spTgt spid="60419">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419">
                                            <p:txEl>
                                              <p:pRg st="4" end="4"/>
                                            </p:txEl>
                                          </p:spTgt>
                                        </p:tgtEl>
                                        <p:attrNameLst>
                                          <p:attrName>style.visibility</p:attrName>
                                        </p:attrNameLst>
                                      </p:cBhvr>
                                      <p:to>
                                        <p:strVal val="visible"/>
                                      </p:to>
                                    </p:set>
                                    <p:animEffect transition="in" filter="fade">
                                      <p:cBhvr>
                                        <p:cTn id="25" dur="1000"/>
                                        <p:tgtEl>
                                          <p:spTgt spid="60419">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0419">
                                            <p:txEl>
                                              <p:pRg st="5" end="5"/>
                                            </p:txEl>
                                          </p:spTgt>
                                        </p:tgtEl>
                                        <p:attrNameLst>
                                          <p:attrName>style.visibility</p:attrName>
                                        </p:attrNameLst>
                                      </p:cBhvr>
                                      <p:to>
                                        <p:strVal val="visible"/>
                                      </p:to>
                                    </p:set>
                                    <p:animEffect transition="in" filter="fade">
                                      <p:cBhvr>
                                        <p:cTn id="28" dur="1000"/>
                                        <p:tgtEl>
                                          <p:spTgt spid="604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0" name="Picture 4" descr="IMG_3292-1">
            <a:extLst>
              <a:ext uri="{FF2B5EF4-FFF2-40B4-BE49-F238E27FC236}">
                <a16:creationId xmlns:a16="http://schemas.microsoft.com/office/drawing/2014/main" id="{ADA37AFE-6A96-694C-B656-BE4C16202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1700213"/>
            <a:ext cx="4843463"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Text Box 5">
            <a:extLst>
              <a:ext uri="{FF2B5EF4-FFF2-40B4-BE49-F238E27FC236}">
                <a16:creationId xmlns:a16="http://schemas.microsoft.com/office/drawing/2014/main" id="{5FB0A3E2-8FD3-9C42-BFE0-E13B7444A744}"/>
              </a:ext>
            </a:extLst>
          </p:cNvPr>
          <p:cNvSpPr txBox="1">
            <a:spLocks noChangeArrowheads="1"/>
          </p:cNvSpPr>
          <p:nvPr/>
        </p:nvSpPr>
        <p:spPr bwMode="auto">
          <a:xfrm>
            <a:off x="4414838" y="5157788"/>
            <a:ext cx="3181350" cy="366712"/>
          </a:xfrm>
          <a:prstGeom prst="rect">
            <a:avLst/>
          </a:prstGeom>
          <a:solidFill>
            <a:srgbClr val="1C9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spcBef>
                <a:spcPct val="0"/>
              </a:spcBef>
              <a:buClrTx/>
              <a:buSzTx/>
              <a:buFontTx/>
              <a:buNone/>
            </a:pPr>
            <a:r>
              <a:rPr lang="en-GB" altLang="en-US" sz="1800" b="1">
                <a:solidFill>
                  <a:schemeClr val="bg1"/>
                </a:solidFill>
                <a:latin typeface="Arial" panose="020B0604020202020204" pitchFamily="34" charset="0"/>
              </a:rPr>
              <a:t>Openluchtmuseum Arnhem</a:t>
            </a:r>
          </a:p>
        </p:txBody>
      </p:sp>
      <p:sp>
        <p:nvSpPr>
          <p:cNvPr id="175107" name="Rectangle 2">
            <a:extLst>
              <a:ext uri="{FF2B5EF4-FFF2-40B4-BE49-F238E27FC236}">
                <a16:creationId xmlns:a16="http://schemas.microsoft.com/office/drawing/2014/main" id="{CFC2A9CF-69C7-A64F-AEE5-F691E59752CE}"/>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bouwwijze - Wind</a:t>
            </a:r>
          </a:p>
        </p:txBody>
      </p:sp>
      <p:sp>
        <p:nvSpPr>
          <p:cNvPr id="111619" name="Rectangle 3">
            <a:extLst>
              <a:ext uri="{FF2B5EF4-FFF2-40B4-BE49-F238E27FC236}">
                <a16:creationId xmlns:a16="http://schemas.microsoft.com/office/drawing/2014/main" id="{04B9DACA-2721-FD4E-8F23-E1F9A6A3BD68}"/>
              </a:ext>
            </a:extLst>
          </p:cNvPr>
          <p:cNvSpPr>
            <a:spLocks noGrp="1" noChangeArrowheads="1"/>
          </p:cNvSpPr>
          <p:nvPr>
            <p:ph type="body" idx="1"/>
          </p:nvPr>
        </p:nvSpPr>
        <p:spPr>
          <a:xfrm>
            <a:off x="457200" y="1412875"/>
            <a:ext cx="3106738" cy="4714875"/>
          </a:xfrm>
        </p:spPr>
        <p:txBody>
          <a:bodyPr/>
          <a:lstStyle/>
          <a:p>
            <a:r>
              <a:rPr lang="en-GB" altLang="en-US" b="1">
                <a:ea typeface="ＭＳ Ｐゴシック" panose="020B0600070205080204" pitchFamily="34" charset="-128"/>
              </a:rPr>
              <a:t>Boktjasker</a:t>
            </a:r>
          </a:p>
          <a:p>
            <a:pPr lvl="1"/>
            <a:r>
              <a:rPr lang="en-GB" altLang="en-US">
                <a:ea typeface="ＭＳ Ｐゴシック" panose="020B0600070205080204" pitchFamily="34" charset="-128"/>
              </a:rPr>
              <a:t>Draaipunt in midden</a:t>
            </a:r>
          </a:p>
          <a:p>
            <a:pPr lvl="1"/>
            <a:r>
              <a:rPr lang="en-GB" altLang="en-US">
                <a:ea typeface="ＭＳ Ｐゴシック" panose="020B0600070205080204" pitchFamily="34" charset="-128"/>
              </a:rPr>
              <a:t>Bok loopt over rollenbaan</a:t>
            </a:r>
          </a:p>
          <a:p>
            <a:pPr lvl="1"/>
            <a:r>
              <a:rPr lang="en-GB" altLang="en-US">
                <a:ea typeface="ＭＳ Ｐゴシック" panose="020B0600070205080204" pitchFamily="34" charset="-128"/>
              </a:rPr>
              <a:t>Tonmolen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fade">
                                      <p:cBhvr>
                                        <p:cTn id="7" dur="1000"/>
                                        <p:tgtEl>
                                          <p:spTgt spid="111619">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111620"/>
                                        </p:tgtEl>
                                        <p:attrNameLst>
                                          <p:attrName>style.visibility</p:attrName>
                                        </p:attrNameLst>
                                      </p:cBhvr>
                                      <p:to>
                                        <p:strVal val="visible"/>
                                      </p:to>
                                    </p:set>
                                    <p:anim calcmode="lin" valueType="num">
                                      <p:cBhvr additive="base">
                                        <p:cTn id="10" dur="500" fill="hold"/>
                                        <p:tgtEl>
                                          <p:spTgt spid="111620"/>
                                        </p:tgtEl>
                                        <p:attrNameLst>
                                          <p:attrName>ppt_x</p:attrName>
                                        </p:attrNameLst>
                                      </p:cBhvr>
                                      <p:tavLst>
                                        <p:tav tm="0">
                                          <p:val>
                                            <p:strVal val="#ppt_x"/>
                                          </p:val>
                                        </p:tav>
                                        <p:tav tm="100000">
                                          <p:val>
                                            <p:strVal val="#ppt_x"/>
                                          </p:val>
                                        </p:tav>
                                      </p:tavLst>
                                    </p:anim>
                                    <p:anim calcmode="lin" valueType="num">
                                      <p:cBhvr additive="base">
                                        <p:cTn id="11" dur="500" fill="hold"/>
                                        <p:tgtEl>
                                          <p:spTgt spid="111620"/>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11621"/>
                                        </p:tgtEl>
                                        <p:attrNameLst>
                                          <p:attrName>style.visibility</p:attrName>
                                        </p:attrNameLst>
                                      </p:cBhvr>
                                      <p:to>
                                        <p:strVal val="visible"/>
                                      </p:to>
                                    </p:set>
                                    <p:anim calcmode="lin" valueType="num">
                                      <p:cBhvr additive="base">
                                        <p:cTn id="14" dur="500" fill="hold"/>
                                        <p:tgtEl>
                                          <p:spTgt spid="111621"/>
                                        </p:tgtEl>
                                        <p:attrNameLst>
                                          <p:attrName>ppt_x</p:attrName>
                                        </p:attrNameLst>
                                      </p:cBhvr>
                                      <p:tavLst>
                                        <p:tav tm="0">
                                          <p:val>
                                            <p:strVal val="#ppt_x"/>
                                          </p:val>
                                        </p:tav>
                                        <p:tav tm="100000">
                                          <p:val>
                                            <p:strVal val="#ppt_x"/>
                                          </p:val>
                                        </p:tav>
                                      </p:tavLst>
                                    </p:anim>
                                    <p:anim calcmode="lin" valueType="num">
                                      <p:cBhvr additive="base">
                                        <p:cTn id="15" dur="500" fill="hold"/>
                                        <p:tgtEl>
                                          <p:spTgt spid="111621"/>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1619">
                                            <p:txEl>
                                              <p:pRg st="1" end="1"/>
                                            </p:txEl>
                                          </p:spTgt>
                                        </p:tgtEl>
                                        <p:attrNameLst>
                                          <p:attrName>style.visibility</p:attrName>
                                        </p:attrNameLst>
                                      </p:cBhvr>
                                      <p:to>
                                        <p:strVal val="visible"/>
                                      </p:to>
                                    </p:set>
                                    <p:animEffect transition="in" filter="fade">
                                      <p:cBhvr>
                                        <p:cTn id="20" dur="1000"/>
                                        <p:tgtEl>
                                          <p:spTgt spid="11161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1619">
                                            <p:txEl>
                                              <p:pRg st="2" end="2"/>
                                            </p:txEl>
                                          </p:spTgt>
                                        </p:tgtEl>
                                        <p:attrNameLst>
                                          <p:attrName>style.visibility</p:attrName>
                                        </p:attrNameLst>
                                      </p:cBhvr>
                                      <p:to>
                                        <p:strVal val="visible"/>
                                      </p:to>
                                    </p:set>
                                    <p:animEffect transition="in" filter="fade">
                                      <p:cBhvr>
                                        <p:cTn id="25" dur="1000"/>
                                        <p:tgtEl>
                                          <p:spTgt spid="111619">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1619">
                                            <p:txEl>
                                              <p:pRg st="3" end="3"/>
                                            </p:txEl>
                                          </p:spTgt>
                                        </p:tgtEl>
                                        <p:attrNameLst>
                                          <p:attrName>style.visibility</p:attrName>
                                        </p:attrNameLst>
                                      </p:cBhvr>
                                      <p:to>
                                        <p:strVal val="visible"/>
                                      </p:to>
                                    </p:set>
                                    <p:animEffect transition="in" filter="fade">
                                      <p:cBhvr>
                                        <p:cTn id="30" dur="1000"/>
                                        <p:tgtEl>
                                          <p:spTgt spid="1116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tjasker">
            <a:extLst>
              <a:ext uri="{FF2B5EF4-FFF2-40B4-BE49-F238E27FC236}">
                <a16:creationId xmlns:a16="http://schemas.microsoft.com/office/drawing/2014/main" id="{7E16DC03-4A49-0949-81D4-866EE8C89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1412875"/>
            <a:ext cx="5040313"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ext Box 3">
            <a:extLst>
              <a:ext uri="{FF2B5EF4-FFF2-40B4-BE49-F238E27FC236}">
                <a16:creationId xmlns:a16="http://schemas.microsoft.com/office/drawing/2014/main" id="{E21BAA37-B444-0C4B-A237-A7AD71E8FCC3}"/>
              </a:ext>
            </a:extLst>
          </p:cNvPr>
          <p:cNvSpPr txBox="1">
            <a:spLocks noChangeArrowheads="1"/>
          </p:cNvSpPr>
          <p:nvPr/>
        </p:nvSpPr>
        <p:spPr bwMode="auto">
          <a:xfrm>
            <a:off x="3729038" y="5373688"/>
            <a:ext cx="4298950" cy="366712"/>
          </a:xfrm>
          <a:prstGeom prst="rect">
            <a:avLst/>
          </a:prstGeom>
          <a:solidFill>
            <a:srgbClr val="1C9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spcBef>
                <a:spcPct val="0"/>
              </a:spcBef>
              <a:buClrTx/>
              <a:buSzTx/>
              <a:buFontTx/>
              <a:buNone/>
            </a:pPr>
            <a:r>
              <a:rPr lang="en-GB" altLang="en-US" sz="1800" b="1">
                <a:solidFill>
                  <a:schemeClr val="bg1"/>
                </a:solidFill>
                <a:latin typeface="Arial" panose="020B0604020202020204" pitchFamily="34" charset="0"/>
              </a:rPr>
              <a:t>Paaltjasker in de buurt van Sloten (Fr)</a:t>
            </a:r>
          </a:p>
        </p:txBody>
      </p:sp>
      <p:sp>
        <p:nvSpPr>
          <p:cNvPr id="177155" name="Rectangle 6">
            <a:extLst>
              <a:ext uri="{FF2B5EF4-FFF2-40B4-BE49-F238E27FC236}">
                <a16:creationId xmlns:a16="http://schemas.microsoft.com/office/drawing/2014/main" id="{8AC57FAC-2246-0B44-8296-2DCEA3F57E63}"/>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type - Wind</a:t>
            </a:r>
          </a:p>
        </p:txBody>
      </p:sp>
      <p:sp>
        <p:nvSpPr>
          <p:cNvPr id="113671" name="Rectangle 7">
            <a:extLst>
              <a:ext uri="{FF2B5EF4-FFF2-40B4-BE49-F238E27FC236}">
                <a16:creationId xmlns:a16="http://schemas.microsoft.com/office/drawing/2014/main" id="{0F6E4F36-0BAD-4B4F-B43F-F480EC4E4211}"/>
              </a:ext>
            </a:extLst>
          </p:cNvPr>
          <p:cNvSpPr>
            <a:spLocks noGrp="1" noChangeArrowheads="1"/>
          </p:cNvSpPr>
          <p:nvPr>
            <p:ph type="body" idx="1"/>
          </p:nvPr>
        </p:nvSpPr>
        <p:spPr>
          <a:xfrm>
            <a:off x="457200" y="1412875"/>
            <a:ext cx="3035300" cy="4714875"/>
          </a:xfrm>
        </p:spPr>
        <p:txBody>
          <a:bodyPr/>
          <a:lstStyle/>
          <a:p>
            <a:r>
              <a:rPr lang="en-GB" altLang="en-US" b="1">
                <a:ea typeface="ＭＳ Ｐゴシック" panose="020B0600070205080204" pitchFamily="34" charset="-128"/>
              </a:rPr>
              <a:t>Paaltjasker</a:t>
            </a:r>
          </a:p>
          <a:p>
            <a:pPr lvl="1"/>
            <a:r>
              <a:rPr lang="en-GB" altLang="en-US">
                <a:ea typeface="ＭＳ Ｐゴシック" panose="020B0600070205080204" pitchFamily="34" charset="-128"/>
              </a:rPr>
              <a:t>Kruit op paal in midden molen</a:t>
            </a:r>
          </a:p>
          <a:p>
            <a:pPr lvl="1"/>
            <a:r>
              <a:rPr lang="en-GB" altLang="en-US">
                <a:ea typeface="ＭＳ Ｐゴシック" panose="020B0600070205080204" pitchFamily="34" charset="-128"/>
              </a:rPr>
              <a:t>Onderkant wordt met ketting rondgetrokken</a:t>
            </a:r>
          </a:p>
          <a:p>
            <a:pPr lvl="1"/>
            <a:r>
              <a:rPr lang="en-GB" altLang="en-US">
                <a:ea typeface="ＭＳ Ｐゴシック" panose="020B0600070205080204" pitchFamily="34" charset="-128"/>
              </a:rPr>
              <a:t>Tonmolen</a:t>
            </a:r>
          </a:p>
          <a:p>
            <a:pPr lvl="1"/>
            <a:r>
              <a:rPr lang="en-GB" altLang="en-US">
                <a:ea typeface="ＭＳ Ｐゴシック" panose="020B0600070205080204" pitchFamily="34" charset="-128"/>
              </a:rPr>
              <a:t>Aquaduct</a:t>
            </a:r>
          </a:p>
          <a:p>
            <a:pPr lvl="1"/>
            <a:endParaRPr lang="en-GB" altLang="en-US">
              <a:ea typeface="ＭＳ Ｐゴシック" panose="020B0600070205080204"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3671">
                                            <p:txEl>
                                              <p:pRg st="0" end="0"/>
                                            </p:txEl>
                                          </p:spTgt>
                                        </p:tgtEl>
                                        <p:attrNameLst>
                                          <p:attrName>style.visibility</p:attrName>
                                        </p:attrNameLst>
                                      </p:cBhvr>
                                      <p:to>
                                        <p:strVal val="visible"/>
                                      </p:to>
                                    </p:set>
                                    <p:animEffect transition="in" filter="fade">
                                      <p:cBhvr>
                                        <p:cTn id="7" dur="1000"/>
                                        <p:tgtEl>
                                          <p:spTgt spid="113671">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113666"/>
                                        </p:tgtEl>
                                        <p:attrNameLst>
                                          <p:attrName>style.visibility</p:attrName>
                                        </p:attrNameLst>
                                      </p:cBhvr>
                                      <p:to>
                                        <p:strVal val="visible"/>
                                      </p:to>
                                    </p:set>
                                    <p:anim calcmode="lin" valueType="num">
                                      <p:cBhvr additive="base">
                                        <p:cTn id="10" dur="500" fill="hold"/>
                                        <p:tgtEl>
                                          <p:spTgt spid="113666"/>
                                        </p:tgtEl>
                                        <p:attrNameLst>
                                          <p:attrName>ppt_x</p:attrName>
                                        </p:attrNameLst>
                                      </p:cBhvr>
                                      <p:tavLst>
                                        <p:tav tm="0">
                                          <p:val>
                                            <p:strVal val="#ppt_x"/>
                                          </p:val>
                                        </p:tav>
                                        <p:tav tm="100000">
                                          <p:val>
                                            <p:strVal val="#ppt_x"/>
                                          </p:val>
                                        </p:tav>
                                      </p:tavLst>
                                    </p:anim>
                                    <p:anim calcmode="lin" valueType="num">
                                      <p:cBhvr additive="base">
                                        <p:cTn id="11" dur="500" fill="hold"/>
                                        <p:tgtEl>
                                          <p:spTgt spid="113666"/>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13667"/>
                                        </p:tgtEl>
                                        <p:attrNameLst>
                                          <p:attrName>style.visibility</p:attrName>
                                        </p:attrNameLst>
                                      </p:cBhvr>
                                      <p:to>
                                        <p:strVal val="visible"/>
                                      </p:to>
                                    </p:set>
                                    <p:anim calcmode="lin" valueType="num">
                                      <p:cBhvr additive="base">
                                        <p:cTn id="14" dur="500" fill="hold"/>
                                        <p:tgtEl>
                                          <p:spTgt spid="113667"/>
                                        </p:tgtEl>
                                        <p:attrNameLst>
                                          <p:attrName>ppt_x</p:attrName>
                                        </p:attrNameLst>
                                      </p:cBhvr>
                                      <p:tavLst>
                                        <p:tav tm="0">
                                          <p:val>
                                            <p:strVal val="#ppt_x"/>
                                          </p:val>
                                        </p:tav>
                                        <p:tav tm="100000">
                                          <p:val>
                                            <p:strVal val="#ppt_x"/>
                                          </p:val>
                                        </p:tav>
                                      </p:tavLst>
                                    </p:anim>
                                    <p:anim calcmode="lin" valueType="num">
                                      <p:cBhvr additive="base">
                                        <p:cTn id="15" dur="500" fill="hold"/>
                                        <p:tgtEl>
                                          <p:spTgt spid="113667"/>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3671">
                                            <p:txEl>
                                              <p:pRg st="1" end="1"/>
                                            </p:txEl>
                                          </p:spTgt>
                                        </p:tgtEl>
                                        <p:attrNameLst>
                                          <p:attrName>style.visibility</p:attrName>
                                        </p:attrNameLst>
                                      </p:cBhvr>
                                      <p:to>
                                        <p:strVal val="visible"/>
                                      </p:to>
                                    </p:set>
                                    <p:animEffect transition="in" filter="fade">
                                      <p:cBhvr>
                                        <p:cTn id="20" dur="1000"/>
                                        <p:tgtEl>
                                          <p:spTgt spid="113671">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3671">
                                            <p:txEl>
                                              <p:pRg st="2" end="2"/>
                                            </p:txEl>
                                          </p:spTgt>
                                        </p:tgtEl>
                                        <p:attrNameLst>
                                          <p:attrName>style.visibility</p:attrName>
                                        </p:attrNameLst>
                                      </p:cBhvr>
                                      <p:to>
                                        <p:strVal val="visible"/>
                                      </p:to>
                                    </p:set>
                                    <p:animEffect transition="in" filter="fade">
                                      <p:cBhvr>
                                        <p:cTn id="25" dur="1000"/>
                                        <p:tgtEl>
                                          <p:spTgt spid="113671">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3671">
                                            <p:txEl>
                                              <p:pRg st="3" end="3"/>
                                            </p:txEl>
                                          </p:spTgt>
                                        </p:tgtEl>
                                        <p:attrNameLst>
                                          <p:attrName>style.visibility</p:attrName>
                                        </p:attrNameLst>
                                      </p:cBhvr>
                                      <p:to>
                                        <p:strVal val="visible"/>
                                      </p:to>
                                    </p:set>
                                    <p:animEffect transition="in" filter="fade">
                                      <p:cBhvr>
                                        <p:cTn id="30" dur="1000"/>
                                        <p:tgtEl>
                                          <p:spTgt spid="113671">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3671">
                                            <p:txEl>
                                              <p:pRg st="4" end="4"/>
                                            </p:txEl>
                                          </p:spTgt>
                                        </p:tgtEl>
                                        <p:attrNameLst>
                                          <p:attrName>style.visibility</p:attrName>
                                        </p:attrNameLst>
                                      </p:cBhvr>
                                      <p:to>
                                        <p:strVal val="visible"/>
                                      </p:to>
                                    </p:set>
                                    <p:animEffect transition="in" filter="fade">
                                      <p:cBhvr>
                                        <p:cTn id="35" dur="1000"/>
                                        <p:tgtEl>
                                          <p:spTgt spid="1136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animBg="1"/>
      <p:bldP spid="113671"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a:extLst>
              <a:ext uri="{FF2B5EF4-FFF2-40B4-BE49-F238E27FC236}">
                <a16:creationId xmlns:a16="http://schemas.microsoft.com/office/drawing/2014/main" id="{AAFFC3C4-AD9F-C24F-B19E-67443DC4C81F}"/>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bouwwijze - Wind</a:t>
            </a:r>
          </a:p>
        </p:txBody>
      </p:sp>
      <p:sp>
        <p:nvSpPr>
          <p:cNvPr id="179202" name="Rectangle 3">
            <a:extLst>
              <a:ext uri="{FF2B5EF4-FFF2-40B4-BE49-F238E27FC236}">
                <a16:creationId xmlns:a16="http://schemas.microsoft.com/office/drawing/2014/main" id="{1D069572-D183-844B-B6AF-67C1D6554AE1}"/>
              </a:ext>
            </a:extLst>
          </p:cNvPr>
          <p:cNvSpPr>
            <a:spLocks noGrp="1" noChangeArrowheads="1"/>
          </p:cNvSpPr>
          <p:nvPr>
            <p:ph type="body" idx="1"/>
          </p:nvPr>
        </p:nvSpPr>
        <p:spPr>
          <a:xfrm>
            <a:off x="457200" y="1412875"/>
            <a:ext cx="3970338" cy="4714875"/>
          </a:xfrm>
        </p:spPr>
        <p:txBody>
          <a:bodyPr/>
          <a:lstStyle/>
          <a:p>
            <a:pPr>
              <a:buFont typeface="Wingdings" pitchFamily="2" charset="2"/>
              <a:buNone/>
            </a:pPr>
            <a:r>
              <a:rPr lang="en-GB" altLang="en-US">
                <a:ea typeface="ＭＳ Ｐゴシック" panose="020B0600070205080204" pitchFamily="34" charset="-128"/>
              </a:rPr>
              <a:t>Onderkruiers</a:t>
            </a:r>
          </a:p>
          <a:p>
            <a:r>
              <a:rPr lang="en-GB" altLang="en-US" b="1">
                <a:ea typeface="ＭＳ Ｐゴシック" panose="020B0600070205080204" pitchFamily="34" charset="-128"/>
              </a:rPr>
              <a:t>Tjasker</a:t>
            </a:r>
          </a:p>
          <a:p>
            <a:pPr lvl="1"/>
            <a:r>
              <a:rPr lang="en-GB" altLang="en-US">
                <a:ea typeface="ＭＳ Ｐゴシック" panose="020B0600070205080204" pitchFamily="34" charset="-128"/>
              </a:rPr>
              <a:t>Friesland</a:t>
            </a:r>
          </a:p>
          <a:p>
            <a:pPr lvl="1"/>
            <a:r>
              <a:rPr lang="en-GB" altLang="en-US">
                <a:ea typeface="ＭＳ Ｐゴシック" panose="020B0600070205080204" pitchFamily="34" charset="-128"/>
              </a:rPr>
              <a:t>Drenthe</a:t>
            </a:r>
          </a:p>
          <a:p>
            <a:pPr lvl="1"/>
            <a:r>
              <a:rPr lang="en-GB" altLang="en-US">
                <a:ea typeface="ＭＳ Ｐゴシック" panose="020B0600070205080204" pitchFamily="34" charset="-128"/>
              </a:rPr>
              <a:t>Overijssel</a:t>
            </a:r>
          </a:p>
          <a:p>
            <a:pPr lvl="1"/>
            <a:r>
              <a:rPr lang="en-GB" altLang="en-US">
                <a:ea typeface="ＭＳ Ｐゴシック" panose="020B0600070205080204" pitchFamily="34" charset="-128"/>
              </a:rPr>
              <a:t>Aantal ‘verdwaalden’</a:t>
            </a:r>
          </a:p>
          <a:p>
            <a:pPr lvl="1"/>
            <a:r>
              <a:rPr lang="en-GB" altLang="en-US">
                <a:ea typeface="ＭＳ Ｐゴシック" panose="020B0600070205080204" pitchFamily="34" charset="-128"/>
              </a:rPr>
              <a:t>Twee in NH</a:t>
            </a:r>
          </a:p>
          <a:p>
            <a:pPr lvl="2"/>
            <a:r>
              <a:rPr lang="en-GB" altLang="en-US">
                <a:ea typeface="ＭＳ Ｐゴシック" panose="020B0600070205080204" pitchFamily="34" charset="-128"/>
              </a:rPr>
              <a:t>Schermer</a:t>
            </a:r>
          </a:p>
          <a:p>
            <a:pPr lvl="2"/>
            <a:r>
              <a:rPr lang="en-GB" altLang="en-US">
                <a:ea typeface="ＭＳ Ｐゴシック" panose="020B0600070205080204" pitchFamily="34" charset="-128"/>
              </a:rPr>
              <a:t>Amsterdam ZO</a:t>
            </a:r>
          </a:p>
        </p:txBody>
      </p:sp>
      <p:pic>
        <p:nvPicPr>
          <p:cNvPr id="179203" name="Picture 4">
            <a:extLst>
              <a:ext uri="{FF2B5EF4-FFF2-40B4-BE49-F238E27FC236}">
                <a16:creationId xmlns:a16="http://schemas.microsoft.com/office/drawing/2014/main" id="{BC3A2A4D-61E7-9944-94C9-6AE6C13B87C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67238" y="1485900"/>
            <a:ext cx="3894137"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7E247754-B027-9B4A-899E-13B186BB252A}"/>
              </a:ext>
            </a:extLst>
          </p:cNvPr>
          <p:cNvSpPr>
            <a:spLocks noGrp="1" noChangeArrowheads="1"/>
          </p:cNvSpPr>
          <p:nvPr>
            <p:ph type="title"/>
          </p:nvPr>
        </p:nvSpPr>
        <p:spPr/>
        <p:txBody>
          <a:bodyPr/>
          <a:lstStyle/>
          <a:p>
            <a:r>
              <a:rPr lang="en-GB" altLang="en-US">
                <a:ea typeface="ＭＳ Ｐゴシック" panose="020B0600070205080204" pitchFamily="34" charset="-128"/>
              </a:rPr>
              <a:t>Is het een molen?</a:t>
            </a:r>
          </a:p>
        </p:txBody>
      </p:sp>
      <p:pic>
        <p:nvPicPr>
          <p:cNvPr id="4" name="Picture 12" descr="handmolen">
            <a:extLst>
              <a:ext uri="{FF2B5EF4-FFF2-40B4-BE49-F238E27FC236}">
                <a16:creationId xmlns:a16="http://schemas.microsoft.com/office/drawing/2014/main" id="{92B9CFBD-779F-1F41-BD59-4E0DB1D51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1349375"/>
            <a:ext cx="3941762"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7" name="Text Box 5">
            <a:extLst>
              <a:ext uri="{FF2B5EF4-FFF2-40B4-BE49-F238E27FC236}">
                <a16:creationId xmlns:a16="http://schemas.microsoft.com/office/drawing/2014/main" id="{C1AF39C8-D746-3945-A708-C21F6E9C68DF}"/>
              </a:ext>
            </a:extLst>
          </p:cNvPr>
          <p:cNvSpPr txBox="1">
            <a:spLocks noChangeArrowheads="1"/>
          </p:cNvSpPr>
          <p:nvPr/>
        </p:nvSpPr>
        <p:spPr bwMode="auto">
          <a:xfrm>
            <a:off x="4500563" y="5583238"/>
            <a:ext cx="2216150" cy="366712"/>
          </a:xfrm>
          <a:prstGeom prst="rect">
            <a:avLst/>
          </a:prstGeom>
          <a:solidFill>
            <a:srgbClr val="1C9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1C91FF"/>
              </a:buClr>
              <a:buSzPct val="75000"/>
              <a:buFont typeface="Wingdings" pitchFamily="2" charset="2"/>
              <a:buChar char="q"/>
              <a:defRPr sz="2800">
                <a:solidFill>
                  <a:schemeClr val="tx1"/>
                </a:solidFill>
                <a:latin typeface="CG Times" pitchFamily="18" charset="0"/>
                <a:ea typeface="ＭＳ Ｐゴシック" panose="020B0600070205080204" pitchFamily="34" charset="-128"/>
              </a:defRPr>
            </a:lvl1pPr>
            <a:lvl2pPr marL="742950" indent="-28575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2pPr>
            <a:lvl3pPr marL="1143000" indent="-228600">
              <a:spcBef>
                <a:spcPct val="20000"/>
              </a:spcBef>
              <a:buClr>
                <a:srgbClr val="1C91FF"/>
              </a:buClr>
              <a:buSzPct val="75000"/>
              <a:buFont typeface="Wingdings" pitchFamily="2" charset="2"/>
              <a:buChar char="q"/>
              <a:defRPr sz="2400">
                <a:solidFill>
                  <a:schemeClr val="tx1"/>
                </a:solidFill>
                <a:latin typeface="CG Times" pitchFamily="18" charset="0"/>
                <a:ea typeface="ＭＳ Ｐゴシック" panose="020B0600070205080204" pitchFamily="34" charset="-128"/>
              </a:defRPr>
            </a:lvl3pPr>
            <a:lvl4pPr marL="16002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4pPr>
            <a:lvl5pPr marL="2057400" indent="-228600">
              <a:spcBef>
                <a:spcPct val="20000"/>
              </a:spcBef>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5pPr>
            <a:lvl6pPr marL="25146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6pPr>
            <a:lvl7pPr marL="29718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7pPr>
            <a:lvl8pPr marL="34290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8pPr>
            <a:lvl9pPr marL="3886200" indent="-228600" eaLnBrk="0" fontAlgn="base" hangingPunct="0">
              <a:spcBef>
                <a:spcPct val="20000"/>
              </a:spcBef>
              <a:spcAft>
                <a:spcPct val="0"/>
              </a:spcAft>
              <a:buClr>
                <a:srgbClr val="1C91FF"/>
              </a:buClr>
              <a:buSzPct val="75000"/>
              <a:buFont typeface="Wingdings" pitchFamily="2" charset="2"/>
              <a:buChar char="q"/>
              <a:defRPr sz="2000">
                <a:solidFill>
                  <a:schemeClr val="tx1"/>
                </a:solidFill>
                <a:latin typeface="CG Times" pitchFamily="18" charset="0"/>
                <a:ea typeface="ＭＳ Ｐゴシック" panose="020B0600070205080204" pitchFamily="34" charset="-128"/>
              </a:defRPr>
            </a:lvl9pPr>
          </a:lstStyle>
          <a:p>
            <a:pPr>
              <a:spcBef>
                <a:spcPct val="0"/>
              </a:spcBef>
              <a:buClrTx/>
              <a:buSzTx/>
              <a:buFontTx/>
              <a:buNone/>
            </a:pPr>
            <a:r>
              <a:rPr lang="en-GB" altLang="en-US" sz="1800" b="1">
                <a:solidFill>
                  <a:schemeClr val="bg1"/>
                </a:solidFill>
                <a:latin typeface="Arial" panose="020B0604020202020204" pitchFamily="34" charset="0"/>
              </a:rPr>
              <a:t>Hercules Zaandam</a:t>
            </a:r>
          </a:p>
        </p:txBody>
      </p:sp>
      <p:sp>
        <p:nvSpPr>
          <p:cNvPr id="181250" name="Rectangle 6">
            <a:extLst>
              <a:ext uri="{FF2B5EF4-FFF2-40B4-BE49-F238E27FC236}">
                <a16:creationId xmlns:a16="http://schemas.microsoft.com/office/drawing/2014/main" id="{5020EE10-14C3-B047-99A3-9996C7AE71D5}"/>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bouwwijze - Wind</a:t>
            </a:r>
          </a:p>
        </p:txBody>
      </p:sp>
      <p:sp>
        <p:nvSpPr>
          <p:cNvPr id="115719" name="Rectangle 7">
            <a:extLst>
              <a:ext uri="{FF2B5EF4-FFF2-40B4-BE49-F238E27FC236}">
                <a16:creationId xmlns:a16="http://schemas.microsoft.com/office/drawing/2014/main" id="{19CD36BA-22D2-074B-934C-48268E1D4B68}"/>
              </a:ext>
            </a:extLst>
          </p:cNvPr>
          <p:cNvSpPr>
            <a:spLocks noGrp="1" noChangeArrowheads="1"/>
          </p:cNvSpPr>
          <p:nvPr>
            <p:ph type="body" idx="1"/>
          </p:nvPr>
        </p:nvSpPr>
        <p:spPr>
          <a:xfrm>
            <a:off x="457200" y="1412875"/>
            <a:ext cx="2746375" cy="4714875"/>
          </a:xfrm>
        </p:spPr>
        <p:txBody>
          <a:bodyPr/>
          <a:lstStyle/>
          <a:p>
            <a:pPr>
              <a:buFont typeface="Wingdings" pitchFamily="2" charset="2"/>
              <a:buNone/>
            </a:pPr>
            <a:r>
              <a:rPr lang="en-GB" altLang="en-US">
                <a:ea typeface="ＭＳ Ｐゴシック" panose="020B0600070205080204" pitchFamily="34" charset="-128"/>
              </a:rPr>
              <a:t>Overige</a:t>
            </a:r>
          </a:p>
          <a:p>
            <a:r>
              <a:rPr lang="en-GB" altLang="en-US">
                <a:ea typeface="ＭＳ Ｐゴシック" panose="020B0600070205080204" pitchFamily="34" charset="-128"/>
              </a:rPr>
              <a:t>Windmotor</a:t>
            </a:r>
          </a:p>
          <a:p>
            <a:pPr lvl="1"/>
            <a:r>
              <a:rPr lang="en-GB" altLang="en-US">
                <a:ea typeface="ＭＳ Ｐゴシック" panose="020B0600070205080204" pitchFamily="34" charset="-128"/>
              </a:rPr>
              <a:t>Eind 19e eeuw ontstaan</a:t>
            </a:r>
          </a:p>
          <a:p>
            <a:pPr lvl="1"/>
            <a:r>
              <a:rPr lang="en-GB" altLang="en-US">
                <a:ea typeface="ＭＳ Ｐゴシック" panose="020B0600070205080204" pitchFamily="34" charset="-128"/>
              </a:rPr>
              <a:t>Uit VS</a:t>
            </a:r>
          </a:p>
          <a:p>
            <a:pPr lvl="1"/>
            <a:r>
              <a:rPr lang="en-GB" altLang="en-US">
                <a:ea typeface="ＭＳ Ｐゴシック" panose="020B0600070205080204" pitchFamily="34" charset="-128"/>
              </a:rPr>
              <a:t>In NL altijd watermolen</a:t>
            </a:r>
          </a:p>
        </p:txBody>
      </p:sp>
      <p:pic>
        <p:nvPicPr>
          <p:cNvPr id="115720" name="Picture 8" descr="hercules">
            <a:extLst>
              <a:ext uri="{FF2B5EF4-FFF2-40B4-BE49-F238E27FC236}">
                <a16:creationId xmlns:a16="http://schemas.microsoft.com/office/drawing/2014/main" id="{6E31AEA3-FA8C-1641-A760-A76F9453C9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2950" y="1754188"/>
            <a:ext cx="5321300"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5719">
                                            <p:txEl>
                                              <p:pRg st="0" end="0"/>
                                            </p:txEl>
                                          </p:spTgt>
                                        </p:tgtEl>
                                        <p:attrNameLst>
                                          <p:attrName>style.visibility</p:attrName>
                                        </p:attrNameLst>
                                      </p:cBhvr>
                                      <p:to>
                                        <p:strVal val="visible"/>
                                      </p:to>
                                    </p:set>
                                    <p:animEffect transition="in" filter="fade">
                                      <p:cBhvr>
                                        <p:cTn id="7" dur="1000"/>
                                        <p:tgtEl>
                                          <p:spTgt spid="11571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5719">
                                            <p:txEl>
                                              <p:pRg st="1" end="1"/>
                                            </p:txEl>
                                          </p:spTgt>
                                        </p:tgtEl>
                                        <p:attrNameLst>
                                          <p:attrName>style.visibility</p:attrName>
                                        </p:attrNameLst>
                                      </p:cBhvr>
                                      <p:to>
                                        <p:strVal val="visible"/>
                                      </p:to>
                                    </p:set>
                                    <p:animEffect transition="in" filter="fade">
                                      <p:cBhvr>
                                        <p:cTn id="10" dur="1000"/>
                                        <p:tgtEl>
                                          <p:spTgt spid="115719">
                                            <p:txEl>
                                              <p:pRg st="1" end="1"/>
                                            </p:txEl>
                                          </p:spTgt>
                                        </p:tgtEl>
                                      </p:cBhvr>
                                    </p:animEffect>
                                  </p:childTnLst>
                                </p:cTn>
                              </p:par>
                              <p:par>
                                <p:cTn id="11" presetID="2" presetClass="entr" presetSubtype="4" fill="hold" nodeType="withEffect">
                                  <p:stCondLst>
                                    <p:cond delay="0"/>
                                  </p:stCondLst>
                                  <p:childTnLst>
                                    <p:set>
                                      <p:cBhvr>
                                        <p:cTn id="12" dur="1" fill="hold">
                                          <p:stCondLst>
                                            <p:cond delay="0"/>
                                          </p:stCondLst>
                                        </p:cTn>
                                        <p:tgtEl>
                                          <p:spTgt spid="115720"/>
                                        </p:tgtEl>
                                        <p:attrNameLst>
                                          <p:attrName>style.visibility</p:attrName>
                                        </p:attrNameLst>
                                      </p:cBhvr>
                                      <p:to>
                                        <p:strVal val="visible"/>
                                      </p:to>
                                    </p:set>
                                    <p:anim calcmode="lin" valueType="num">
                                      <p:cBhvr additive="base">
                                        <p:cTn id="13" dur="500" fill="hold"/>
                                        <p:tgtEl>
                                          <p:spTgt spid="115720"/>
                                        </p:tgtEl>
                                        <p:attrNameLst>
                                          <p:attrName>ppt_x</p:attrName>
                                        </p:attrNameLst>
                                      </p:cBhvr>
                                      <p:tavLst>
                                        <p:tav tm="0">
                                          <p:val>
                                            <p:strVal val="#ppt_x"/>
                                          </p:val>
                                        </p:tav>
                                        <p:tav tm="100000">
                                          <p:val>
                                            <p:strVal val="#ppt_x"/>
                                          </p:val>
                                        </p:tav>
                                      </p:tavLst>
                                    </p:anim>
                                    <p:anim calcmode="lin" valueType="num">
                                      <p:cBhvr additive="base">
                                        <p:cTn id="14" dur="500" fill="hold"/>
                                        <p:tgtEl>
                                          <p:spTgt spid="11572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5717"/>
                                        </p:tgtEl>
                                        <p:attrNameLst>
                                          <p:attrName>style.visibility</p:attrName>
                                        </p:attrNameLst>
                                      </p:cBhvr>
                                      <p:to>
                                        <p:strVal val="visible"/>
                                      </p:to>
                                    </p:set>
                                    <p:anim calcmode="lin" valueType="num">
                                      <p:cBhvr additive="base">
                                        <p:cTn id="17" dur="500" fill="hold"/>
                                        <p:tgtEl>
                                          <p:spTgt spid="115717"/>
                                        </p:tgtEl>
                                        <p:attrNameLst>
                                          <p:attrName>ppt_x</p:attrName>
                                        </p:attrNameLst>
                                      </p:cBhvr>
                                      <p:tavLst>
                                        <p:tav tm="0">
                                          <p:val>
                                            <p:strVal val="#ppt_x"/>
                                          </p:val>
                                        </p:tav>
                                        <p:tav tm="100000">
                                          <p:val>
                                            <p:strVal val="#ppt_x"/>
                                          </p:val>
                                        </p:tav>
                                      </p:tavLst>
                                    </p:anim>
                                    <p:anim calcmode="lin" valueType="num">
                                      <p:cBhvr additive="base">
                                        <p:cTn id="18" dur="500" fill="hold"/>
                                        <p:tgtEl>
                                          <p:spTgt spid="115717"/>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5719">
                                            <p:txEl>
                                              <p:pRg st="2" end="2"/>
                                            </p:txEl>
                                          </p:spTgt>
                                        </p:tgtEl>
                                        <p:attrNameLst>
                                          <p:attrName>style.visibility</p:attrName>
                                        </p:attrNameLst>
                                      </p:cBhvr>
                                      <p:to>
                                        <p:strVal val="visible"/>
                                      </p:to>
                                    </p:set>
                                    <p:animEffect transition="in" filter="fade">
                                      <p:cBhvr>
                                        <p:cTn id="23" dur="1000"/>
                                        <p:tgtEl>
                                          <p:spTgt spid="11571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5719">
                                            <p:txEl>
                                              <p:pRg st="3" end="3"/>
                                            </p:txEl>
                                          </p:spTgt>
                                        </p:tgtEl>
                                        <p:attrNameLst>
                                          <p:attrName>style.visibility</p:attrName>
                                        </p:attrNameLst>
                                      </p:cBhvr>
                                      <p:to>
                                        <p:strVal val="visible"/>
                                      </p:to>
                                    </p:set>
                                    <p:animEffect transition="in" filter="fade">
                                      <p:cBhvr>
                                        <p:cTn id="28" dur="1000"/>
                                        <p:tgtEl>
                                          <p:spTgt spid="115719">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5719">
                                            <p:txEl>
                                              <p:pRg st="4" end="4"/>
                                            </p:txEl>
                                          </p:spTgt>
                                        </p:tgtEl>
                                        <p:attrNameLst>
                                          <p:attrName>style.visibility</p:attrName>
                                        </p:attrNameLst>
                                      </p:cBhvr>
                                      <p:to>
                                        <p:strVal val="visible"/>
                                      </p:to>
                                    </p:set>
                                    <p:animEffect transition="in" filter="fade">
                                      <p:cBhvr>
                                        <p:cTn id="33" dur="1000"/>
                                        <p:tgtEl>
                                          <p:spTgt spid="1157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7" grpId="0" animBg="1"/>
      <p:bldP spid="115719"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a:extLst>
              <a:ext uri="{FF2B5EF4-FFF2-40B4-BE49-F238E27FC236}">
                <a16:creationId xmlns:a16="http://schemas.microsoft.com/office/drawing/2014/main" id="{332B279A-346A-DC4E-9B1C-B4E62FFFC1A5}"/>
              </a:ext>
            </a:extLst>
          </p:cNvPr>
          <p:cNvSpPr>
            <a:spLocks noGrp="1" noChangeArrowheads="1"/>
          </p:cNvSpPr>
          <p:nvPr>
            <p:ph type="title"/>
          </p:nvPr>
        </p:nvSpPr>
        <p:spPr/>
        <p:txBody>
          <a:bodyPr/>
          <a:lstStyle/>
          <a:p>
            <a:r>
              <a:rPr lang="en-GB" altLang="en-US" sz="3200">
                <a:ea typeface="ＭＳ Ｐゴシック" panose="020B0600070205080204" pitchFamily="34" charset="-128"/>
              </a:rPr>
              <a:t>Onderscheid naar bouwmateriaal - Wind</a:t>
            </a:r>
          </a:p>
        </p:txBody>
      </p:sp>
      <p:sp>
        <p:nvSpPr>
          <p:cNvPr id="51203" name="Rectangle 3">
            <a:extLst>
              <a:ext uri="{FF2B5EF4-FFF2-40B4-BE49-F238E27FC236}">
                <a16:creationId xmlns:a16="http://schemas.microsoft.com/office/drawing/2014/main" id="{89920B8B-FB35-8549-9568-B82DD6601439}"/>
              </a:ext>
            </a:extLst>
          </p:cNvPr>
          <p:cNvSpPr>
            <a:spLocks noGrp="1" noChangeArrowheads="1"/>
          </p:cNvSpPr>
          <p:nvPr>
            <p:ph type="body" idx="1"/>
          </p:nvPr>
        </p:nvSpPr>
        <p:spPr>
          <a:xfrm>
            <a:off x="468313" y="1412875"/>
            <a:ext cx="4960937" cy="5087938"/>
          </a:xfrm>
        </p:spPr>
        <p:txBody>
          <a:bodyPr/>
          <a:lstStyle/>
          <a:p>
            <a:pPr>
              <a:buFont typeface="Wingdings" pitchFamily="2" charset="2"/>
              <a:buNone/>
            </a:pPr>
            <a:r>
              <a:rPr lang="en-GB" altLang="en-US">
                <a:ea typeface="ＭＳ Ｐゴシック" panose="020B0600070205080204" pitchFamily="34" charset="-128"/>
              </a:rPr>
              <a:t>Op vorm en materiaal</a:t>
            </a:r>
          </a:p>
          <a:p>
            <a:r>
              <a:rPr lang="en-GB" altLang="en-US">
                <a:ea typeface="ＭＳ Ｐゴシック" panose="020B0600070205080204" pitchFamily="34" charset="-128"/>
              </a:rPr>
              <a:t>Vorm</a:t>
            </a:r>
          </a:p>
          <a:p>
            <a:pPr lvl="1"/>
            <a:r>
              <a:rPr lang="en-GB" altLang="en-US">
                <a:ea typeface="ＭＳ Ｐゴシック" panose="020B0600070205080204" pitchFamily="34" charset="-128"/>
              </a:rPr>
              <a:t>Vierkant</a:t>
            </a:r>
          </a:p>
          <a:p>
            <a:pPr lvl="1"/>
            <a:r>
              <a:rPr lang="en-GB" altLang="en-US">
                <a:ea typeface="ＭＳ Ｐゴシック" panose="020B0600070205080204" pitchFamily="34" charset="-128"/>
              </a:rPr>
              <a:t>Zeskant </a:t>
            </a:r>
          </a:p>
          <a:p>
            <a:pPr lvl="1"/>
            <a:r>
              <a:rPr lang="en-GB" altLang="en-US">
                <a:ea typeface="ＭＳ Ｐゴシック" panose="020B0600070205080204" pitchFamily="34" charset="-128"/>
              </a:rPr>
              <a:t>Achtkant</a:t>
            </a:r>
          </a:p>
          <a:p>
            <a:pPr lvl="1"/>
            <a:r>
              <a:rPr lang="en-GB" altLang="en-US">
                <a:ea typeface="ＭＳ Ｐゴシック" panose="020B0600070205080204" pitchFamily="34" charset="-128"/>
              </a:rPr>
              <a:t>12 kant (Rijpwetering, ZH)</a:t>
            </a:r>
          </a:p>
          <a:p>
            <a:pPr lvl="1"/>
            <a:r>
              <a:rPr lang="en-GB" altLang="en-US">
                <a:ea typeface="ＭＳ Ｐゴシック" panose="020B0600070205080204" pitchFamily="34" charset="-128"/>
              </a:rPr>
              <a:t>16 kant (Horn, L)</a:t>
            </a:r>
          </a:p>
          <a:p>
            <a:pPr lvl="1"/>
            <a:r>
              <a:rPr lang="en-GB" altLang="en-US">
                <a:ea typeface="ＭＳ Ｐゴシック" panose="020B0600070205080204" pitchFamily="34" charset="-128"/>
              </a:rPr>
              <a:t>Rond </a:t>
            </a:r>
          </a:p>
          <a:p>
            <a:r>
              <a:rPr lang="en-GB" altLang="en-US">
                <a:ea typeface="ＭＳ Ｐゴシック" panose="020B0600070205080204" pitchFamily="34" charset="-128"/>
              </a:rPr>
              <a:t>Materiaal</a:t>
            </a:r>
          </a:p>
          <a:p>
            <a:pPr lvl="1"/>
            <a:r>
              <a:rPr lang="en-GB" altLang="en-US">
                <a:ea typeface="ＭＳ Ｐゴシック" panose="020B0600070205080204" pitchFamily="34" charset="-128"/>
              </a:rPr>
              <a:t>Hout</a:t>
            </a:r>
          </a:p>
          <a:p>
            <a:pPr lvl="1"/>
            <a:r>
              <a:rPr lang="en-GB" altLang="en-US">
                <a:ea typeface="ＭＳ Ｐゴシック" panose="020B0600070205080204" pitchFamily="34" charset="-128"/>
              </a:rPr>
              <a:t>Steen</a:t>
            </a:r>
          </a:p>
          <a:p>
            <a:pPr lvl="1"/>
            <a:endParaRPr lang="en-GB" altLang="en-US">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0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0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0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0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0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0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03">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1203">
                                            <p:txEl>
                                              <p:pRg st="8" end="8"/>
                                            </p:txEl>
                                          </p:spTgt>
                                        </p:tgtEl>
                                        <p:attrNameLst>
                                          <p:attrName>style.visibility</p:attrName>
                                        </p:attrNameLst>
                                      </p:cBhvr>
                                      <p:to>
                                        <p:strVal val="visible"/>
                                      </p:to>
                                    </p:set>
                                    <p:animEffect transition="in" filter="fade">
                                      <p:cBhvr>
                                        <p:cTn id="23" dur="1000"/>
                                        <p:tgtEl>
                                          <p:spTgt spid="51203">
                                            <p:txEl>
                                              <p:pRg st="8" end="8"/>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1203">
                                            <p:txEl>
                                              <p:pRg st="9" end="9"/>
                                            </p:txEl>
                                          </p:spTgt>
                                        </p:tgtEl>
                                        <p:attrNameLst>
                                          <p:attrName>style.visibility</p:attrName>
                                        </p:attrNameLst>
                                      </p:cBhvr>
                                      <p:to>
                                        <p:strVal val="visible"/>
                                      </p:to>
                                    </p:set>
                                    <p:animEffect transition="in" filter="fade">
                                      <p:cBhvr>
                                        <p:cTn id="26" dur="1000"/>
                                        <p:tgtEl>
                                          <p:spTgt spid="51203">
                                            <p:txEl>
                                              <p:pRg st="9" end="9"/>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1203">
                                            <p:txEl>
                                              <p:pRg st="10" end="10"/>
                                            </p:txEl>
                                          </p:spTgt>
                                        </p:tgtEl>
                                        <p:attrNameLst>
                                          <p:attrName>style.visibility</p:attrName>
                                        </p:attrNameLst>
                                      </p:cBhvr>
                                      <p:to>
                                        <p:strVal val="visible"/>
                                      </p:to>
                                    </p:set>
                                    <p:animEffect transition="in" filter="fade">
                                      <p:cBhvr>
                                        <p:cTn id="29" dur="1000"/>
                                        <p:tgtEl>
                                          <p:spTgt spid="5120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4E24C-9522-844D-AC19-1BDEB32E3BCE}"/>
              </a:ext>
            </a:extLst>
          </p:cNvPr>
          <p:cNvSpPr>
            <a:spLocks noGrp="1"/>
          </p:cNvSpPr>
          <p:nvPr>
            <p:ph type="title"/>
          </p:nvPr>
        </p:nvSpPr>
        <p:spPr/>
        <p:txBody>
          <a:bodyPr/>
          <a:lstStyle/>
          <a:p>
            <a:pPr>
              <a:defRPr/>
            </a:pPr>
            <a:r>
              <a:rPr lang="en-US" dirty="0" err="1"/>
              <a:t>functies</a:t>
            </a:r>
            <a:endParaRPr lang="en-US" dirty="0"/>
          </a:p>
        </p:txBody>
      </p:sp>
      <p:sp>
        <p:nvSpPr>
          <p:cNvPr id="185346" name="Text Placeholder 2">
            <a:extLst>
              <a:ext uri="{FF2B5EF4-FFF2-40B4-BE49-F238E27FC236}">
                <a16:creationId xmlns:a16="http://schemas.microsoft.com/office/drawing/2014/main" id="{BCF627C8-3A1B-1842-BFBA-FDC8801BDCC2}"/>
              </a:ext>
            </a:extLst>
          </p:cNvPr>
          <p:cNvSpPr>
            <a:spLocks noGrp="1" noChangeArrowheads="1"/>
          </p:cNvSpPr>
          <p:nvPr>
            <p:ph type="body" idx="1"/>
          </p:nvPr>
        </p:nvSpPr>
        <p:spPr/>
        <p:txBody>
          <a:bodyPr/>
          <a:lstStyle/>
          <a:p>
            <a:pPr marL="342900" indent="-342900"/>
            <a:endParaRPr lang="en-US" altLang="en-US">
              <a:ea typeface="ＭＳ Ｐゴシック" panose="020B0600070205080204" pitchFamily="34" charset="-128"/>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1">
            <a:extLst>
              <a:ext uri="{FF2B5EF4-FFF2-40B4-BE49-F238E27FC236}">
                <a16:creationId xmlns:a16="http://schemas.microsoft.com/office/drawing/2014/main" id="{467B8630-2853-8D45-889D-1AF20AAD5B2D}"/>
              </a:ext>
            </a:extLst>
          </p:cNvPr>
          <p:cNvSpPr>
            <a:spLocks noGrp="1" noChangeArrowheads="1"/>
          </p:cNvSpPr>
          <p:nvPr>
            <p:ph type="title"/>
          </p:nvPr>
        </p:nvSpPr>
        <p:spPr/>
        <p:txBody>
          <a:bodyPr/>
          <a:lstStyle/>
          <a:p>
            <a:r>
              <a:rPr lang="en-GB" altLang="en-US">
                <a:ea typeface="ＭＳ Ｐゴシック" panose="020B0600070205080204" pitchFamily="34" charset="-128"/>
              </a:rPr>
              <a:t>Functies</a:t>
            </a:r>
          </a:p>
        </p:txBody>
      </p:sp>
      <p:sp>
        <p:nvSpPr>
          <p:cNvPr id="3" name="Content Placeholder 2">
            <a:extLst>
              <a:ext uri="{FF2B5EF4-FFF2-40B4-BE49-F238E27FC236}">
                <a16:creationId xmlns:a16="http://schemas.microsoft.com/office/drawing/2014/main" id="{6723633C-2A07-8645-8057-A3AB9B3BC86F}"/>
              </a:ext>
            </a:extLst>
          </p:cNvPr>
          <p:cNvSpPr>
            <a:spLocks noGrp="1" noChangeArrowheads="1"/>
          </p:cNvSpPr>
          <p:nvPr>
            <p:ph idx="1"/>
          </p:nvPr>
        </p:nvSpPr>
        <p:spPr/>
        <p:txBody>
          <a:bodyPr/>
          <a:lstStyle/>
          <a:p>
            <a:r>
              <a:rPr lang="en-GB" altLang="en-US">
                <a:ea typeface="ＭＳ Ｐゴシック" panose="020B0600070205080204" pitchFamily="34" charset="-128"/>
              </a:rPr>
              <a:t>Traditioneel</a:t>
            </a:r>
          </a:p>
          <a:p>
            <a:pPr lvl="1"/>
            <a:r>
              <a:rPr lang="en-GB" altLang="en-US">
                <a:ea typeface="ＭＳ Ｐゴシック" panose="020B0600070205080204" pitchFamily="34" charset="-128"/>
              </a:rPr>
              <a:t>Watermolen</a:t>
            </a:r>
          </a:p>
          <a:p>
            <a:pPr lvl="2"/>
            <a:r>
              <a:rPr lang="en-GB" altLang="en-US">
                <a:ea typeface="ＭＳ Ｐゴシック" panose="020B0600070205080204" pitchFamily="34" charset="-128"/>
              </a:rPr>
              <a:t>Poldermolen</a:t>
            </a:r>
          </a:p>
          <a:p>
            <a:pPr lvl="2"/>
            <a:r>
              <a:rPr lang="en-GB" altLang="en-US">
                <a:ea typeface="ＭＳ Ｐゴシック" panose="020B0600070205080204" pitchFamily="34" charset="-128"/>
              </a:rPr>
              <a:t>Molens in de trap</a:t>
            </a:r>
          </a:p>
          <a:p>
            <a:pPr lvl="2"/>
            <a:r>
              <a:rPr lang="en-GB" altLang="en-US">
                <a:ea typeface="ＭＳ Ｐゴシック" panose="020B0600070205080204" pitchFamily="34" charset="-128"/>
              </a:rPr>
              <a:t>Boezemmolen</a:t>
            </a:r>
          </a:p>
          <a:p>
            <a:pPr lvl="2"/>
            <a:r>
              <a:rPr lang="en-GB" altLang="en-US">
                <a:ea typeface="ＭＳ Ｐゴシック" panose="020B0600070205080204" pitchFamily="34" charset="-128"/>
              </a:rPr>
              <a:t>Strijkmolen</a:t>
            </a:r>
          </a:p>
          <a:p>
            <a:pPr lvl="1"/>
            <a:r>
              <a:rPr lang="en-GB" altLang="en-US">
                <a:ea typeface="ＭＳ Ｐゴシック" panose="020B0600070205080204" pitchFamily="34" charset="-128"/>
              </a:rPr>
              <a:t>Koren</a:t>
            </a:r>
          </a:p>
          <a:p>
            <a:pPr lvl="2"/>
            <a:r>
              <a:rPr lang="en-GB" altLang="en-US">
                <a:ea typeface="ＭＳ Ｐゴシック" panose="020B0600070205080204" pitchFamily="34" charset="-128"/>
              </a:rPr>
              <a:t>Consumptie</a:t>
            </a:r>
          </a:p>
          <a:p>
            <a:pPr lvl="2"/>
            <a:r>
              <a:rPr lang="en-GB" altLang="en-US">
                <a:ea typeface="ＭＳ Ｐゴシック" panose="020B0600070205080204" pitchFamily="34" charset="-128"/>
              </a:rPr>
              <a:t>Veevoeder</a:t>
            </a:r>
          </a:p>
          <a:p>
            <a:pPr lvl="2"/>
            <a:r>
              <a:rPr lang="en-GB" altLang="en-US">
                <a:ea typeface="ＭＳ Ｐゴシック" panose="020B0600070205080204" pitchFamily="34" charset="-128"/>
              </a:rPr>
              <a:t>Branders- of moutmolen</a:t>
            </a:r>
          </a:p>
          <a:p>
            <a:pPr lvl="1"/>
            <a:endParaRPr lang="en-GB" altLang="en-US">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a:extLst>
              <a:ext uri="{FF2B5EF4-FFF2-40B4-BE49-F238E27FC236}">
                <a16:creationId xmlns:a16="http://schemas.microsoft.com/office/drawing/2014/main" id="{AD8B309F-C565-7445-9F10-4F01B9881BB6}"/>
              </a:ext>
            </a:extLst>
          </p:cNvPr>
          <p:cNvSpPr>
            <a:spLocks noGrp="1" noChangeArrowheads="1"/>
          </p:cNvSpPr>
          <p:nvPr>
            <p:ph type="title"/>
          </p:nvPr>
        </p:nvSpPr>
        <p:spPr/>
        <p:txBody>
          <a:bodyPr/>
          <a:lstStyle/>
          <a:p>
            <a:r>
              <a:rPr lang="en-GB" altLang="en-US">
                <a:ea typeface="ＭＳ Ｐゴシック" panose="020B0600070205080204" pitchFamily="34" charset="-128"/>
              </a:rPr>
              <a:t>Functies</a:t>
            </a:r>
          </a:p>
        </p:txBody>
      </p:sp>
      <p:sp>
        <p:nvSpPr>
          <p:cNvPr id="3" name="Content Placeholder 2">
            <a:extLst>
              <a:ext uri="{FF2B5EF4-FFF2-40B4-BE49-F238E27FC236}">
                <a16:creationId xmlns:a16="http://schemas.microsoft.com/office/drawing/2014/main" id="{8716CADA-BF7D-F046-B925-851416201347}"/>
              </a:ext>
            </a:extLst>
          </p:cNvPr>
          <p:cNvSpPr>
            <a:spLocks noGrp="1" noChangeArrowheads="1"/>
          </p:cNvSpPr>
          <p:nvPr>
            <p:ph idx="1"/>
          </p:nvPr>
        </p:nvSpPr>
        <p:spPr/>
        <p:txBody>
          <a:bodyPr/>
          <a:lstStyle/>
          <a:p>
            <a:r>
              <a:rPr lang="en-GB" altLang="en-US">
                <a:ea typeface="ＭＳ Ｐゴシック" panose="020B0600070205080204" pitchFamily="34" charset="-128"/>
              </a:rPr>
              <a:t>Consumptief</a:t>
            </a:r>
          </a:p>
          <a:p>
            <a:pPr lvl="1"/>
            <a:r>
              <a:rPr lang="en-GB" altLang="en-US">
                <a:ea typeface="ＭＳ Ｐゴシック" panose="020B0600070205080204" pitchFamily="34" charset="-128"/>
              </a:rPr>
              <a:t>Pelmolen</a:t>
            </a:r>
          </a:p>
          <a:p>
            <a:pPr lvl="2"/>
            <a:r>
              <a:rPr lang="en-GB" altLang="en-US">
                <a:ea typeface="ＭＳ Ｐゴシック" panose="020B0600070205080204" pitchFamily="34" charset="-128"/>
              </a:rPr>
              <a:t>Gerst</a:t>
            </a:r>
          </a:p>
          <a:p>
            <a:pPr lvl="2"/>
            <a:r>
              <a:rPr lang="en-GB" altLang="en-US">
                <a:ea typeface="ＭＳ Ｐゴシック" panose="020B0600070205080204" pitchFamily="34" charset="-128"/>
              </a:rPr>
              <a:t>Rijst</a:t>
            </a:r>
          </a:p>
          <a:p>
            <a:pPr lvl="1"/>
            <a:r>
              <a:rPr lang="en-GB" altLang="en-US">
                <a:ea typeface="ＭＳ Ｐゴシック" panose="020B0600070205080204" pitchFamily="34" charset="-128"/>
              </a:rPr>
              <a:t>Mosterd</a:t>
            </a:r>
          </a:p>
          <a:p>
            <a:pPr lvl="1"/>
            <a:r>
              <a:rPr lang="en-GB" altLang="en-US">
                <a:ea typeface="ＭＳ Ｐゴシック" panose="020B0600070205080204" pitchFamily="34" charset="-128"/>
              </a:rPr>
              <a:t>Specerijen</a:t>
            </a:r>
          </a:p>
          <a:p>
            <a:pPr lvl="1"/>
            <a:r>
              <a:rPr lang="en-GB" altLang="en-US">
                <a:ea typeface="ＭＳ Ｐゴシック" panose="020B0600070205080204" pitchFamily="34" charset="-128"/>
              </a:rPr>
              <a:t>Snuif</a:t>
            </a:r>
          </a:p>
          <a:p>
            <a:endParaRPr lang="en-GB" altLang="en-US">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itle 1">
            <a:extLst>
              <a:ext uri="{FF2B5EF4-FFF2-40B4-BE49-F238E27FC236}">
                <a16:creationId xmlns:a16="http://schemas.microsoft.com/office/drawing/2014/main" id="{629FCC7E-C89D-894B-8F49-51C43CA70E0D}"/>
              </a:ext>
            </a:extLst>
          </p:cNvPr>
          <p:cNvSpPr>
            <a:spLocks noGrp="1" noChangeArrowheads="1"/>
          </p:cNvSpPr>
          <p:nvPr>
            <p:ph type="title"/>
          </p:nvPr>
        </p:nvSpPr>
        <p:spPr/>
        <p:txBody>
          <a:bodyPr/>
          <a:lstStyle/>
          <a:p>
            <a:r>
              <a:rPr lang="en-GB" altLang="en-US">
                <a:ea typeface="ＭＳ Ｐゴシック" panose="020B0600070205080204" pitchFamily="34" charset="-128"/>
              </a:rPr>
              <a:t>Functies</a:t>
            </a:r>
          </a:p>
        </p:txBody>
      </p:sp>
      <p:sp>
        <p:nvSpPr>
          <p:cNvPr id="3" name="Content Placeholder 2">
            <a:extLst>
              <a:ext uri="{FF2B5EF4-FFF2-40B4-BE49-F238E27FC236}">
                <a16:creationId xmlns:a16="http://schemas.microsoft.com/office/drawing/2014/main" id="{BE0A5141-87A0-924A-930F-ABBCCCB427CD}"/>
              </a:ext>
            </a:extLst>
          </p:cNvPr>
          <p:cNvSpPr>
            <a:spLocks noGrp="1" noChangeArrowheads="1"/>
          </p:cNvSpPr>
          <p:nvPr>
            <p:ph idx="1"/>
          </p:nvPr>
        </p:nvSpPr>
        <p:spPr/>
        <p:txBody>
          <a:bodyPr/>
          <a:lstStyle/>
          <a:p>
            <a:r>
              <a:rPr lang="en-GB" altLang="en-US">
                <a:ea typeface="ＭＳ Ｐゴシック" panose="020B0600070205080204" pitchFamily="34" charset="-128"/>
              </a:rPr>
              <a:t>Industrie gouden eeuw</a:t>
            </a:r>
          </a:p>
          <a:p>
            <a:pPr lvl="1"/>
            <a:r>
              <a:rPr lang="en-GB" altLang="en-US">
                <a:ea typeface="ＭＳ Ｐゴシック" panose="020B0600070205080204" pitchFamily="34" charset="-128"/>
              </a:rPr>
              <a:t>Zaagmolen</a:t>
            </a:r>
          </a:p>
          <a:p>
            <a:pPr lvl="2"/>
            <a:r>
              <a:rPr lang="en-GB" altLang="en-US">
                <a:ea typeface="ＭＳ Ｐゴシック" panose="020B0600070205080204" pitchFamily="34" charset="-128"/>
              </a:rPr>
              <a:t>Balken</a:t>
            </a:r>
          </a:p>
          <a:p>
            <a:pPr lvl="2"/>
            <a:r>
              <a:rPr lang="en-GB" altLang="en-US">
                <a:ea typeface="ＭＳ Ｐゴシック" panose="020B0600070205080204" pitchFamily="34" charset="-128"/>
              </a:rPr>
              <a:t>Wagenschot</a:t>
            </a:r>
          </a:p>
          <a:p>
            <a:pPr lvl="1"/>
            <a:r>
              <a:rPr lang="en-GB" altLang="en-US">
                <a:ea typeface="ＭＳ Ｐゴシック" panose="020B0600070205080204" pitchFamily="34" charset="-128"/>
              </a:rPr>
              <a:t>Oliemolen</a:t>
            </a:r>
          </a:p>
          <a:p>
            <a:pPr lvl="1"/>
            <a:r>
              <a:rPr lang="en-GB" altLang="en-US">
                <a:ea typeface="ＭＳ Ｐゴシック" panose="020B0600070205080204" pitchFamily="34" charset="-128"/>
              </a:rPr>
              <a:t>Cacaomolen</a:t>
            </a:r>
          </a:p>
          <a:p>
            <a:pPr lvl="1"/>
            <a:r>
              <a:rPr lang="en-GB" altLang="en-US">
                <a:ea typeface="ＭＳ Ｐゴシック" panose="020B0600070205080204" pitchFamily="34" charset="-128"/>
              </a:rPr>
              <a:t>Verfmolen</a:t>
            </a:r>
          </a:p>
          <a:p>
            <a:pPr lvl="1"/>
            <a:r>
              <a:rPr lang="en-GB" altLang="en-US">
                <a:ea typeface="ＭＳ Ｐゴシック" panose="020B0600070205080204" pitchFamily="34" charset="-128"/>
              </a:rPr>
              <a:t>Krijtmolen</a:t>
            </a:r>
          </a:p>
          <a:p>
            <a:pPr lvl="1"/>
            <a:r>
              <a:rPr lang="en-GB" altLang="en-US">
                <a:ea typeface="ＭＳ Ｐゴシック" panose="020B0600070205080204" pitchFamily="34" charset="-128"/>
              </a:rPr>
              <a:t>Papiermolen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a:extLst>
              <a:ext uri="{FF2B5EF4-FFF2-40B4-BE49-F238E27FC236}">
                <a16:creationId xmlns:a16="http://schemas.microsoft.com/office/drawing/2014/main" id="{56E2BEEB-7632-354B-A217-B830748CEA7C}"/>
              </a:ext>
            </a:extLst>
          </p:cNvPr>
          <p:cNvSpPr>
            <a:spLocks noGrp="1" noChangeArrowheads="1"/>
          </p:cNvSpPr>
          <p:nvPr>
            <p:ph type="title"/>
          </p:nvPr>
        </p:nvSpPr>
        <p:spPr/>
        <p:txBody>
          <a:bodyPr/>
          <a:lstStyle/>
          <a:p>
            <a:r>
              <a:rPr lang="en-GB" altLang="en-US">
                <a:ea typeface="ＭＳ Ｐゴシック" panose="020B0600070205080204" pitchFamily="34" charset="-128"/>
              </a:rPr>
              <a:t>Functies</a:t>
            </a:r>
          </a:p>
        </p:txBody>
      </p:sp>
      <p:sp>
        <p:nvSpPr>
          <p:cNvPr id="3" name="Content Placeholder 2">
            <a:extLst>
              <a:ext uri="{FF2B5EF4-FFF2-40B4-BE49-F238E27FC236}">
                <a16:creationId xmlns:a16="http://schemas.microsoft.com/office/drawing/2014/main" id="{0B14CDD5-E88B-7143-B365-954DA5119C0A}"/>
              </a:ext>
            </a:extLst>
          </p:cNvPr>
          <p:cNvSpPr>
            <a:spLocks noGrp="1" noChangeArrowheads="1"/>
          </p:cNvSpPr>
          <p:nvPr>
            <p:ph idx="1"/>
          </p:nvPr>
        </p:nvSpPr>
        <p:spPr/>
        <p:txBody>
          <a:bodyPr/>
          <a:lstStyle/>
          <a:p>
            <a:r>
              <a:rPr lang="en-GB" altLang="en-US">
                <a:ea typeface="ＭＳ Ｐゴシック" panose="020B0600070205080204" pitchFamily="34" charset="-128"/>
              </a:rPr>
              <a:t>Zeil/leer</a:t>
            </a:r>
          </a:p>
          <a:p>
            <a:pPr lvl="1"/>
            <a:r>
              <a:rPr lang="en-GB" altLang="en-US">
                <a:ea typeface="ＭＳ Ｐゴシック" panose="020B0600070205080204" pitchFamily="34" charset="-128"/>
              </a:rPr>
              <a:t>Hennepklopper</a:t>
            </a:r>
          </a:p>
          <a:p>
            <a:pPr lvl="1"/>
            <a:r>
              <a:rPr lang="en-GB" altLang="en-US">
                <a:ea typeface="ＭＳ Ｐゴシック" panose="020B0600070205080204" pitchFamily="34" charset="-128"/>
              </a:rPr>
              <a:t>Volmolen</a:t>
            </a:r>
          </a:p>
          <a:p>
            <a:pPr lvl="1"/>
            <a:r>
              <a:rPr lang="en-GB" altLang="en-US">
                <a:ea typeface="ＭＳ Ｐゴシック" panose="020B0600070205080204" pitchFamily="34" charset="-128"/>
              </a:rPr>
              <a:t>Katoenspinnerij</a:t>
            </a:r>
          </a:p>
          <a:p>
            <a:pPr lvl="1"/>
            <a:r>
              <a:rPr lang="en-GB" altLang="en-US">
                <a:ea typeface="ＭＳ Ｐゴシック" panose="020B0600070205080204" pitchFamily="34" charset="-128"/>
              </a:rPr>
              <a:t>Eekmolen</a:t>
            </a:r>
          </a:p>
          <a:p>
            <a:pPr lvl="1"/>
            <a:r>
              <a:rPr lang="en-GB" altLang="en-US">
                <a:ea typeface="ＭＳ Ｐゴシック" panose="020B0600070205080204" pitchFamily="34" charset="-128"/>
              </a:rPr>
              <a:t>Wasserij</a:t>
            </a:r>
          </a:p>
          <a:p>
            <a:pPr lvl="1"/>
            <a:endParaRPr lang="en-GB" altLang="en-US">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le 1">
            <a:extLst>
              <a:ext uri="{FF2B5EF4-FFF2-40B4-BE49-F238E27FC236}">
                <a16:creationId xmlns:a16="http://schemas.microsoft.com/office/drawing/2014/main" id="{095E327F-B7DC-1747-8EEE-3A0EF0DD5804}"/>
              </a:ext>
            </a:extLst>
          </p:cNvPr>
          <p:cNvSpPr>
            <a:spLocks noGrp="1" noChangeArrowheads="1"/>
          </p:cNvSpPr>
          <p:nvPr>
            <p:ph type="title"/>
          </p:nvPr>
        </p:nvSpPr>
        <p:spPr/>
        <p:txBody>
          <a:bodyPr/>
          <a:lstStyle/>
          <a:p>
            <a:r>
              <a:rPr lang="en-GB" altLang="en-US">
                <a:ea typeface="ＭＳ Ｐゴシック" panose="020B0600070205080204" pitchFamily="34" charset="-128"/>
              </a:rPr>
              <a:t>Katoenspinnerij</a:t>
            </a:r>
          </a:p>
        </p:txBody>
      </p:sp>
      <p:pic>
        <p:nvPicPr>
          <p:cNvPr id="191490" name="Content Placeholder 4">
            <a:extLst>
              <a:ext uri="{FF2B5EF4-FFF2-40B4-BE49-F238E27FC236}">
                <a16:creationId xmlns:a16="http://schemas.microsoft.com/office/drawing/2014/main" id="{5ECE9058-B022-2B44-B236-EF154905C82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74663" y="1479550"/>
            <a:ext cx="3898900" cy="2590800"/>
          </a:xfrm>
        </p:spPr>
      </p:pic>
      <p:pic>
        <p:nvPicPr>
          <p:cNvPr id="191491" name="Picture 6">
            <a:extLst>
              <a:ext uri="{FF2B5EF4-FFF2-40B4-BE49-F238E27FC236}">
                <a16:creationId xmlns:a16="http://schemas.microsoft.com/office/drawing/2014/main" id="{F20CFB08-41D3-4248-B1DE-79AAB430AE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504950"/>
            <a:ext cx="38989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2" name="Picture 8">
            <a:extLst>
              <a:ext uri="{FF2B5EF4-FFF2-40B4-BE49-F238E27FC236}">
                <a16:creationId xmlns:a16="http://schemas.microsoft.com/office/drawing/2014/main" id="{F6E47E93-4CAD-CD4B-93D2-608089ACAD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4202113"/>
            <a:ext cx="38989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itle 1">
            <a:extLst>
              <a:ext uri="{FF2B5EF4-FFF2-40B4-BE49-F238E27FC236}">
                <a16:creationId xmlns:a16="http://schemas.microsoft.com/office/drawing/2014/main" id="{9B101F51-4D19-7E49-8676-F5DDE2EC06C8}"/>
              </a:ext>
            </a:extLst>
          </p:cNvPr>
          <p:cNvSpPr>
            <a:spLocks noGrp="1" noChangeArrowheads="1"/>
          </p:cNvSpPr>
          <p:nvPr>
            <p:ph type="title"/>
          </p:nvPr>
        </p:nvSpPr>
        <p:spPr/>
        <p:txBody>
          <a:bodyPr/>
          <a:lstStyle/>
          <a:p>
            <a:r>
              <a:rPr lang="en-GB" altLang="en-US">
                <a:ea typeface="ＭＳ Ｐゴシック" panose="020B0600070205080204" pitchFamily="34" charset="-128"/>
              </a:rPr>
              <a:t>Functies</a:t>
            </a:r>
          </a:p>
        </p:txBody>
      </p:sp>
      <p:sp>
        <p:nvSpPr>
          <p:cNvPr id="3" name="Content Placeholder 2">
            <a:extLst>
              <a:ext uri="{FF2B5EF4-FFF2-40B4-BE49-F238E27FC236}">
                <a16:creationId xmlns:a16="http://schemas.microsoft.com/office/drawing/2014/main" id="{1F040E27-1C13-8B4E-8BE6-B8D728C7FC1C}"/>
              </a:ext>
            </a:extLst>
          </p:cNvPr>
          <p:cNvSpPr>
            <a:spLocks noGrp="1" noChangeArrowheads="1"/>
          </p:cNvSpPr>
          <p:nvPr>
            <p:ph idx="1"/>
          </p:nvPr>
        </p:nvSpPr>
        <p:spPr>
          <a:xfrm>
            <a:off x="457200" y="1412875"/>
            <a:ext cx="8002588" cy="4968875"/>
          </a:xfrm>
        </p:spPr>
        <p:txBody>
          <a:bodyPr/>
          <a:lstStyle/>
          <a:p>
            <a:r>
              <a:rPr lang="en-GB" altLang="en-US">
                <a:ea typeface="ＭＳ Ｐゴシック" panose="020B0600070205080204" pitchFamily="34" charset="-128"/>
              </a:rPr>
              <a:t>Metaal</a:t>
            </a:r>
          </a:p>
          <a:p>
            <a:pPr lvl="1"/>
            <a:r>
              <a:rPr lang="en-GB" altLang="en-US">
                <a:ea typeface="ＭＳ Ｐゴシック" panose="020B0600070205080204" pitchFamily="34" charset="-128"/>
              </a:rPr>
              <a:t>Windtoevoer hoogovens (blaasbalg?)</a:t>
            </a:r>
          </a:p>
          <a:p>
            <a:pPr lvl="1"/>
            <a:r>
              <a:rPr lang="en-GB" altLang="en-US">
                <a:ea typeface="ＭＳ Ｐゴシック" panose="020B0600070205080204" pitchFamily="34" charset="-128"/>
              </a:rPr>
              <a:t>Smeedmolen</a:t>
            </a:r>
          </a:p>
          <a:p>
            <a:pPr lvl="1"/>
            <a:r>
              <a:rPr lang="en-GB" altLang="en-US">
                <a:ea typeface="ＭＳ Ｐゴシック" panose="020B0600070205080204" pitchFamily="34" charset="-128"/>
              </a:rPr>
              <a:t>Munterij</a:t>
            </a:r>
          </a:p>
          <a:p>
            <a:pPr lvl="2"/>
            <a:r>
              <a:rPr lang="en-GB" altLang="en-US">
                <a:ea typeface="ＭＳ Ｐゴシック" panose="020B0600070205080204" pitchFamily="34" charset="-128"/>
              </a:rPr>
              <a:t>Stansen</a:t>
            </a:r>
          </a:p>
          <a:p>
            <a:pPr lvl="2"/>
            <a:r>
              <a:rPr lang="en-GB" altLang="en-US">
                <a:ea typeface="ＭＳ Ｐゴシック" panose="020B0600070205080204" pitchFamily="34" charset="-128"/>
              </a:rPr>
              <a:t>Slaan (afbeelding inpersen)</a:t>
            </a:r>
          </a:p>
          <a:p>
            <a:pPr lvl="1"/>
            <a:r>
              <a:rPr lang="en-GB" altLang="en-US">
                <a:ea typeface="ＭＳ Ｐゴシック" panose="020B0600070205080204" pitchFamily="34" charset="-128"/>
              </a:rPr>
              <a:t>Vingerhoedjes (ook stansen/persen)</a:t>
            </a:r>
          </a:p>
          <a:p>
            <a:pPr lvl="1"/>
            <a:r>
              <a:rPr lang="en-GB" altLang="en-US">
                <a:ea typeface="ＭＳ Ｐゴシック" panose="020B0600070205080204" pitchFamily="34" charset="-128"/>
              </a:rPr>
              <a:t>Slijpmolen (messen/gereedschap)</a:t>
            </a:r>
          </a:p>
          <a:p>
            <a:pPr lvl="1"/>
            <a:r>
              <a:rPr lang="en-GB" altLang="en-US">
                <a:ea typeface="ＭＳ Ｐゴシック" panose="020B0600070205080204" pitchFamily="34" charset="-128"/>
              </a:rPr>
              <a:t>Kopermolen</a:t>
            </a:r>
          </a:p>
          <a:p>
            <a:pPr lvl="1"/>
            <a:r>
              <a:rPr lang="en-GB" altLang="en-US">
                <a:ea typeface="ＭＳ Ｐゴシック" panose="020B0600070205080204" pitchFamily="34" charset="-128"/>
              </a:rPr>
              <a:t>Boormolen (kanonnen bijv)</a:t>
            </a:r>
          </a:p>
          <a:p>
            <a:pPr lvl="1"/>
            <a:r>
              <a:rPr lang="en-GB" altLang="en-US">
                <a:ea typeface="ＭＳ Ｐゴシック" panose="020B0600070205080204" pitchFamily="34" charset="-128"/>
              </a:rPr>
              <a:t>Naalden-molen (eigenlijk poetsen)</a:t>
            </a:r>
          </a:p>
          <a:p>
            <a:pPr lvl="1"/>
            <a:endParaRPr lang="en-GB" altLang="en-US">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a:extLst>
              <a:ext uri="{FF2B5EF4-FFF2-40B4-BE49-F238E27FC236}">
                <a16:creationId xmlns:a16="http://schemas.microsoft.com/office/drawing/2014/main" id="{2307311B-3CC4-834C-A7CF-F8EC94BDC25C}"/>
              </a:ext>
            </a:extLst>
          </p:cNvPr>
          <p:cNvSpPr>
            <a:spLocks noGrp="1" noChangeArrowheads="1"/>
          </p:cNvSpPr>
          <p:nvPr>
            <p:ph type="title"/>
          </p:nvPr>
        </p:nvSpPr>
        <p:spPr/>
        <p:txBody>
          <a:bodyPr/>
          <a:lstStyle/>
          <a:p>
            <a:r>
              <a:rPr lang="en-GB" altLang="en-US">
                <a:ea typeface="ＭＳ Ｐゴシック" panose="020B0600070205080204" pitchFamily="34" charset="-128"/>
              </a:rPr>
              <a:t>Smeedmolen blaasbalg</a:t>
            </a:r>
          </a:p>
        </p:txBody>
      </p:sp>
      <p:pic>
        <p:nvPicPr>
          <p:cNvPr id="5" name="Content Placeholder 4">
            <a:extLst>
              <a:ext uri="{FF2B5EF4-FFF2-40B4-BE49-F238E27FC236}">
                <a16:creationId xmlns:a16="http://schemas.microsoft.com/office/drawing/2014/main" id="{DBCA9D54-0AA5-6B49-A18A-F318547092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43213" y="1339850"/>
            <a:ext cx="3457575" cy="5202238"/>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VM presentatie">
  <a:themeElements>
    <a:clrScheme name="GVM presentati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VM presentatie">
      <a:majorFont>
        <a:latin typeface="CG Times"/>
        <a:ea typeface=""/>
        <a:cs typeface=""/>
      </a:majorFont>
      <a:minorFont>
        <a:latin typeface="CG Time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VM presentati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VM presentati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VM presentati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VM presentati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VM presentati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VM presentati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VM presentati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VM presentati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VM presentati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VM presentati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VM presentati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VM presentati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GVM presentatie</Template>
  <TotalTime>13022</TotalTime>
  <Words>3406</Words>
  <Application>Microsoft Macintosh PowerPoint</Application>
  <PresentationFormat>On-screen Show (4:3)</PresentationFormat>
  <Paragraphs>760</Paragraphs>
  <Slides>115</Slides>
  <Notes>82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115</vt:i4>
      </vt:variant>
    </vt:vector>
  </HeadingPairs>
  <TitlesOfParts>
    <vt:vector size="120" baseType="lpstr">
      <vt:lpstr>Arial</vt:lpstr>
      <vt:lpstr>ＭＳ Ｐゴシック</vt:lpstr>
      <vt:lpstr>CG Times</vt:lpstr>
      <vt:lpstr>Wingdings</vt:lpstr>
      <vt:lpstr>GVM presentatie</vt:lpstr>
      <vt:lpstr>Theorieinstructie les 1</vt:lpstr>
      <vt:lpstr>Agenda</vt:lpstr>
      <vt:lpstr>Is het een molen?</vt:lpstr>
      <vt:lpstr>Is het een molen?</vt:lpstr>
      <vt:lpstr>Is het een molen?</vt:lpstr>
      <vt:lpstr>Is het een molen?</vt:lpstr>
      <vt:lpstr>Is het een molen?</vt:lpstr>
      <vt:lpstr>Is het een molen?</vt:lpstr>
      <vt:lpstr>Is het een molen?</vt:lpstr>
      <vt:lpstr>Is het een molen?</vt:lpstr>
      <vt:lpstr>Is het een molen?</vt:lpstr>
      <vt:lpstr>Is het een molen?</vt:lpstr>
      <vt:lpstr>Is het een molen?</vt:lpstr>
      <vt:lpstr>Is het een molen?</vt:lpstr>
      <vt:lpstr>Is het een molen?</vt:lpstr>
      <vt:lpstr>Is het een molen?</vt:lpstr>
      <vt:lpstr>Is het een molen?</vt:lpstr>
      <vt:lpstr>Is het een molen?</vt:lpstr>
      <vt:lpstr>Is het een molen?</vt:lpstr>
      <vt:lpstr>Is het een molen?</vt:lpstr>
      <vt:lpstr>Is het een molen?</vt:lpstr>
      <vt:lpstr>Is het een molen?</vt:lpstr>
      <vt:lpstr>Is het een molen?</vt:lpstr>
      <vt:lpstr>Is het een molen?</vt:lpstr>
      <vt:lpstr>Is het een molen?</vt:lpstr>
      <vt:lpstr>Is het een molen?</vt:lpstr>
      <vt:lpstr>Wat is een molen</vt:lpstr>
      <vt:lpstr>aandrijving</vt:lpstr>
      <vt:lpstr>Onderscheid naar aandrijving</vt:lpstr>
      <vt:lpstr>Onderscheid naar aandrijving</vt:lpstr>
      <vt:lpstr>Onderscheid naar aandrijving</vt:lpstr>
      <vt:lpstr>Onderscheid naar aandrijving</vt:lpstr>
      <vt:lpstr>Onderscheid naar aandrijving</vt:lpstr>
      <vt:lpstr>Onderscheid naar aandrijving</vt:lpstr>
      <vt:lpstr>Onderscheid naar aandrijving</vt:lpstr>
      <vt:lpstr>Watermolens</vt:lpstr>
      <vt:lpstr>Onderscheid naar bouwwijze – Water</vt:lpstr>
      <vt:lpstr>Onderscheid naar bouwwijze – Water</vt:lpstr>
      <vt:lpstr>Onderscheid naar bouwwijze – Water</vt:lpstr>
      <vt:lpstr>Onderscheid naar bouwwijze – Water</vt:lpstr>
      <vt:lpstr>Onderscheid naar type – Water</vt:lpstr>
      <vt:lpstr>Onderscheid naar type – Water</vt:lpstr>
      <vt:lpstr>Onderscheid naar type – Water</vt:lpstr>
      <vt:lpstr>Onderscheid naar type – Water</vt:lpstr>
      <vt:lpstr>Getijdemolen</vt:lpstr>
      <vt:lpstr>Getijdemolen</vt:lpstr>
      <vt:lpstr>Geschiedenis</vt:lpstr>
      <vt:lpstr>Geschiedenis</vt:lpstr>
      <vt:lpstr>Geschiedenis</vt:lpstr>
      <vt:lpstr>Geschiedenis</vt:lpstr>
      <vt:lpstr>Geschiedenis</vt:lpstr>
      <vt:lpstr>Geschiedenis</vt:lpstr>
      <vt:lpstr>Geschiedenis – overgang naar behoud</vt:lpstr>
      <vt:lpstr>Molenbehoud</vt:lpstr>
      <vt:lpstr>Behoud: taken van de molenaar</vt:lpstr>
      <vt:lpstr>Behoud: taken van de stichting/eigenaar</vt:lpstr>
      <vt:lpstr>Behoud: biotoop en subsidies</vt:lpstr>
      <vt:lpstr>Behoud: biotoop</vt:lpstr>
      <vt:lpstr>Behoud: biotoopbescherming</vt:lpstr>
      <vt:lpstr>Behoud: biotoopbescherming</vt:lpstr>
      <vt:lpstr>Behoud - Subsidies</vt:lpstr>
      <vt:lpstr>Behoud - restauratiefinanciering</vt:lpstr>
      <vt:lpstr>Behoud - eigendom</vt:lpstr>
      <vt:lpstr> molentypes wind</vt:lpstr>
      <vt:lpstr>Onderscheid naar bouwwijze – Wind</vt:lpstr>
      <vt:lpstr>Onderscheid naar bouwwijze – Wind</vt:lpstr>
      <vt:lpstr>Onderscheid naar bouwwijze - Wind</vt:lpstr>
      <vt:lpstr>Onderscheid naar bouwwijze – Wind</vt:lpstr>
      <vt:lpstr>Onderscheid naar type – Wind</vt:lpstr>
      <vt:lpstr>Onderscheid naar bouwwijze – Wind</vt:lpstr>
      <vt:lpstr>Onderscheid naar bouwwijze – Wind</vt:lpstr>
      <vt:lpstr>Onderscheid naar bouwwijze – Wind</vt:lpstr>
      <vt:lpstr>Onderscheid naar bouwwijze – Wind</vt:lpstr>
      <vt:lpstr>Onderscheid naar bouwwijze – Wind</vt:lpstr>
      <vt:lpstr>Onderscheid naar bouwwijze - Wind</vt:lpstr>
      <vt:lpstr>Onderscheid naar bouwwijze - Wind</vt:lpstr>
      <vt:lpstr>Onderscheid naar bouwwijze - Wind</vt:lpstr>
      <vt:lpstr>Onderscheid naar bouwwijze - Wind</vt:lpstr>
      <vt:lpstr>Onderscheid naar bouwwijze - Wind</vt:lpstr>
      <vt:lpstr>Onderscheid naar bouwwijze - Wind</vt:lpstr>
      <vt:lpstr>Onderscheid naar bouwwijze - Wind</vt:lpstr>
      <vt:lpstr>Onderscheid naar bouwwijze - Wind</vt:lpstr>
      <vt:lpstr>Onderscheid naar bouwwijze - Wind</vt:lpstr>
      <vt:lpstr>Onderscheid naar bouwwijze - Wind</vt:lpstr>
      <vt:lpstr>Onderscheid naar bouwwijze - Wind</vt:lpstr>
      <vt:lpstr>Onderscheid naar bouwwijze – Wind</vt:lpstr>
      <vt:lpstr>Onderscheid naar bouwwijze - Wind</vt:lpstr>
      <vt:lpstr>Onderscheid naar type - Wind</vt:lpstr>
      <vt:lpstr>Onderscheid naar bouwwijze - Wind</vt:lpstr>
      <vt:lpstr>Onderscheid naar bouwwijze - Wind</vt:lpstr>
      <vt:lpstr>Onderscheid naar bouwmateriaal - Wind</vt:lpstr>
      <vt:lpstr>functies</vt:lpstr>
      <vt:lpstr>Functies</vt:lpstr>
      <vt:lpstr>Functies</vt:lpstr>
      <vt:lpstr>Functies</vt:lpstr>
      <vt:lpstr>Functies</vt:lpstr>
      <vt:lpstr>Katoenspinnerij</vt:lpstr>
      <vt:lpstr>Functies</vt:lpstr>
      <vt:lpstr>Smeedmolen blaasbalg</vt:lpstr>
      <vt:lpstr>Smeedmolen hamer</vt:lpstr>
      <vt:lpstr>Slijpmolen</vt:lpstr>
      <vt:lpstr>Functies</vt:lpstr>
      <vt:lpstr>Porselein</vt:lpstr>
      <vt:lpstr>molenwereld</vt:lpstr>
      <vt:lpstr>De molenwereld</vt:lpstr>
      <vt:lpstr>De molenwereld</vt:lpstr>
      <vt:lpstr>De molenwereld</vt:lpstr>
      <vt:lpstr>Molentaal</vt:lpstr>
      <vt:lpstr>molentaal</vt:lpstr>
      <vt:lpstr>Molentaal</vt:lpstr>
      <vt:lpstr>Vragen?</vt:lpstr>
      <vt:lpstr>URL</vt:lpstr>
      <vt:lpstr>Fotoverantwoording</vt:lpstr>
      <vt:lpstr>Fotoverantwoording</vt:lpstr>
      <vt:lpstr>Copyright</vt:lpstr>
    </vt:vector>
  </TitlesOfParts>
  <Company>Verizon Business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Theorieinstructie les 1B</dc:title>
  <dc:creator>andre.koopal</dc:creator>
  <cp:lastModifiedBy>Andre Koopal</cp:lastModifiedBy>
  <cp:revision>187</cp:revision>
  <dcterms:created xsi:type="dcterms:W3CDTF">2007-08-18T18:49:44Z</dcterms:created>
  <dcterms:modified xsi:type="dcterms:W3CDTF">2025-09-10T15:23:32Z</dcterms:modified>
</cp:coreProperties>
</file>