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67" r:id="rId5"/>
    <p:sldId id="273" r:id="rId6"/>
    <p:sldId id="259" r:id="rId7"/>
    <p:sldId id="265" r:id="rId8"/>
    <p:sldId id="263" r:id="rId9"/>
    <p:sldId id="271" r:id="rId10"/>
    <p:sldId id="272" r:id="rId11"/>
    <p:sldId id="260" r:id="rId12"/>
    <p:sldId id="277" r:id="rId13"/>
    <p:sldId id="287" r:id="rId14"/>
    <p:sldId id="261" r:id="rId15"/>
    <p:sldId id="262" r:id="rId16"/>
    <p:sldId id="279" r:id="rId17"/>
    <p:sldId id="295" r:id="rId18"/>
    <p:sldId id="283" r:id="rId19"/>
    <p:sldId id="266" r:id="rId20"/>
    <p:sldId id="278" r:id="rId21"/>
    <p:sldId id="268" r:id="rId22"/>
    <p:sldId id="284" r:id="rId23"/>
    <p:sldId id="280" r:id="rId24"/>
    <p:sldId id="296" r:id="rId25"/>
    <p:sldId id="281" r:id="rId26"/>
    <p:sldId id="285" r:id="rId27"/>
    <p:sldId id="269" r:id="rId28"/>
    <p:sldId id="270" r:id="rId29"/>
    <p:sldId id="292" r:id="rId30"/>
    <p:sldId id="293" r:id="rId31"/>
    <p:sldId id="282" r:id="rId32"/>
    <p:sldId id="294" r:id="rId33"/>
    <p:sldId id="275" r:id="rId34"/>
    <p:sldId id="297" r:id="rId35"/>
    <p:sldId id="274" r:id="rId36"/>
    <p:sldId id="276" r:id="rId37"/>
    <p:sldId id="286" r:id="rId38"/>
    <p:sldId id="264" r:id="rId39"/>
    <p:sldId id="291" r:id="rId40"/>
    <p:sldId id="321" r:id="rId41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18"/>
    <p:restoredTop sz="94436" autoAdjust="0"/>
  </p:normalViewPr>
  <p:slideViewPr>
    <p:cSldViewPr>
      <p:cViewPr varScale="1">
        <p:scale>
          <a:sx n="81" d="100"/>
          <a:sy n="81" d="100"/>
        </p:scale>
        <p:origin x="754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9E086009-FF3D-364C-9D98-49497AEBA0E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72DFA5DC-4D68-1940-A46E-2F5F20C24D3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B05F8327-E5A5-E94B-BD75-0A26CA78E86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414F9A41-3B48-E341-AE40-E6AD5601E32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19462" name="Rectangle 6">
            <a:extLst>
              <a:ext uri="{FF2B5EF4-FFF2-40B4-BE49-F238E27FC236}">
                <a16:creationId xmlns:a16="http://schemas.microsoft.com/office/drawing/2014/main" id="{24D2FD36-5562-584D-9594-BC498E44C52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9463" name="Rectangle 7">
            <a:extLst>
              <a:ext uri="{FF2B5EF4-FFF2-40B4-BE49-F238E27FC236}">
                <a16:creationId xmlns:a16="http://schemas.microsoft.com/office/drawing/2014/main" id="{B0F715FF-74B6-9A44-A5D7-F7ED7A56E7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AEC06EC-4D87-0344-B36A-3AEB6CD11274}" type="slidenum">
              <a:rPr lang="en-GB" altLang="en-US"/>
              <a:pPr>
                <a:defRPr/>
              </a:pPr>
              <a:t>‹nr.›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F1198238-8664-464B-B12F-4C86572330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5AA0335-FFB1-3F49-80A6-2BF2E9B3FD63}" type="slidenum">
              <a:rPr lang="en-GB" altLang="en-US" smtClean="0"/>
              <a:pPr/>
              <a:t>15</a:t>
            </a:fld>
            <a:endParaRPr lang="en-GB" altLang="en-US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A207419A-49DD-054B-8D23-4A391B4FDC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B6222423-6F0C-5641-845E-A6E0E2146E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altLang="en-US"/>
              <a:t>Duim links, klink en kneppel rechts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4D708A71-CED3-C144-98AB-EC1A22214D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8642BFB-3E32-5441-84BA-12EFAB0D7F03}" type="slidenum">
              <a:rPr lang="en-GB" altLang="en-US" smtClean="0"/>
              <a:pPr/>
              <a:t>27</a:t>
            </a:fld>
            <a:endParaRPr lang="en-GB" altLang="en-US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60FFB894-079C-F94E-8456-E9D6E3B2D6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C3CA05DE-A56C-4B49-BFCF-EF4B85F6CE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/>
              <a:t>Bij eerste foto, wat is binnenvangtouw? Vertellen over uitgewerkte trommel.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747B1314-4E26-764E-B363-259BAF70BD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6E9F5E-E371-9340-B7AD-98F868A1F40F}" type="slidenum">
              <a:rPr lang="en-GB" altLang="en-US" smtClean="0"/>
              <a:pPr/>
              <a:t>28</a:t>
            </a:fld>
            <a:endParaRPr lang="en-GB" altLang="en-US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1D4701F8-B833-F74F-A08D-84E398ECA3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810A7BD4-D2DB-4D44-A07A-716C9BDB9F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altLang="en-US"/>
              <a:t>Evenaar links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/>
              <a:t>HTnLMaxVPVA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EC06EC-4D87-0344-B36A-3AEB6CD11274}" type="slidenum">
              <a:rPr lang="en-GB" altLang="en-US" smtClean="0"/>
              <a:pPr>
                <a:defRPr/>
              </a:pPr>
              <a:t>32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68291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84BBD92C-A6BE-0E44-8F43-8FB60B8E9B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F584B82-0B92-3A44-A555-77FF2C7C4858}" type="slidenum">
              <a:rPr lang="en-GB" altLang="en-US" smtClean="0"/>
              <a:pPr/>
              <a:t>38</a:t>
            </a:fld>
            <a:endParaRPr lang="en-GB" altLang="en-US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4149514D-6CD7-2043-B324-BF9D716A72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7B3CD025-C6CE-5747-916D-E53F2B17EE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altLang="en-US"/>
              <a:t>Passiebloem, Zwolle</a:t>
            </a:r>
          </a:p>
        </p:txBody>
      </p:sp>
    </p:spTree>
    <p:extLst>
      <p:ext uri="{BB962C8B-B14F-4D97-AF65-F5344CB8AC3E}">
        <p14:creationId xmlns:p14="http://schemas.microsoft.com/office/powerpoint/2010/main" val="211826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12215-0D14-384E-99BD-92D72579C9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4CA1C5-D7D4-354F-8949-5310743F5B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2B83092-A0F7-4E46-86CB-8FB44C253B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F997CF7-97CF-EA4D-9641-05F40690EC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CC24B5-15C4-CE4B-A6DE-1B188B0D39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D70CB8-835E-2E49-AC0A-0EDE130E33E5}" type="slidenum">
              <a:rPr lang="en-GB" altLang="en-US"/>
              <a:pPr>
                <a:defRPr/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98457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919C3-F761-6D4B-87ED-00CF8D17A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D9FDA3-0143-9D4D-AC18-DF41BBAA7B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AF7FA72-4DB9-A142-9D46-8FEF916A9E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FD2504-5FD3-F045-A2E7-8BD6E140E1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C4AC8ED-3133-B041-8B4B-D5D448FD32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CF246-83D7-0240-8973-76DC35862355}" type="slidenum">
              <a:rPr lang="en-GB" altLang="en-US"/>
              <a:pPr>
                <a:defRPr/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81729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3DFF16-A1B0-E94B-991F-CD75553F07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9E54BD-8A37-774C-82CD-1548AD1D0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4415FB-4D53-0841-9EC8-D295090D07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8363142-2529-514A-83F6-CC2E6B7670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04162C6-5066-9847-AB49-CFE5BF8B80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9D77C7-E648-4342-B3D5-F4535353F2C1}" type="slidenum">
              <a:rPr lang="en-GB" altLang="en-US"/>
              <a:pPr>
                <a:defRPr/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65704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23718-C3C3-DF48-876B-BA9A88C1F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764EFC-459D-1746-8141-ADF96DEF89B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035C81-7CAD-9E4B-9C91-519FD600F8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A3BDD7-BA49-874C-B525-8950D7206E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3EFE92-52E4-9841-84EF-B6BC52AD82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C11136-C811-594B-88B7-A1835AD950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2F0A08-B038-D642-AEC5-F41A70992906}" type="slidenum">
              <a:rPr lang="en-GB" altLang="en-US"/>
              <a:pPr>
                <a:defRPr/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05641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33EE6-7AC7-2E49-A314-D3DBA6581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B6C05-0729-824F-BA26-D79D17B20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55D970-509B-D442-B206-5962E30F31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63B16B-034D-C74C-AE33-F66A26FC32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E1598F3-E18C-2241-B0E1-AC3DACD2CA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BF12C-FD2C-1444-9558-2B2E249EA92D}" type="slidenum">
              <a:rPr lang="en-GB" altLang="en-US"/>
              <a:pPr>
                <a:defRPr/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27540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631E4-DF15-E94A-ACF3-113997564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64C777-073C-614C-9234-7C322D12E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238D2B6-98B8-574E-B72D-914251A264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BC7E0C-ED89-484B-BCA1-C707C524C5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ACDF34-EF32-0046-BDD9-437D12B0E7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9A3123-C5B9-1F4A-839C-00A0379A761D}" type="slidenum">
              <a:rPr lang="en-GB" altLang="en-US"/>
              <a:pPr>
                <a:defRPr/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92930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8C26C-865A-1C4F-ACCF-631A42807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B124F-A92C-504F-991B-40625DB56D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A0CF21-2D09-574D-AE36-09B7644AB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B4FC85-924B-E244-AB14-69004E871B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6E103C-1CE6-5F41-94E7-1A82D3CA6B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89DB09-7C45-CC4B-9A9C-DE8C2397C2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47EA1-F130-CC4C-A247-61752C5471D7}" type="slidenum">
              <a:rPr lang="en-GB" altLang="en-US"/>
              <a:pPr>
                <a:defRPr/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07609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B093E-84B5-684F-8081-FF1D99D7C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04C5DF-2772-D347-9CCF-1AC9EF903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97A4E8-D2BF-E743-AD1E-50876790FB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BBCD86-5A95-E744-93BC-4A697C9637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B5C4B5-684B-A24D-BFFE-0A263D34D6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20E46E4-981D-0F4D-B083-DA8407BCD1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D3363CA-0E1F-A048-A709-5228263124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F4A8D61-01C4-7240-B63E-0DFDA8F89E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B5387-CE75-4E42-9F9C-E047AF1035E1}" type="slidenum">
              <a:rPr lang="en-GB" altLang="en-US"/>
              <a:pPr>
                <a:defRPr/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17402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DF715-808C-AA49-A9AE-8534E0783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603DB47-597C-214C-A532-17392FE4F2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10383A3-71A0-7D40-A699-212BCCCF40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0B2E86B-15B3-FB47-9238-F240F09B23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530F7-91EC-994C-96CD-518744795173}" type="slidenum">
              <a:rPr lang="en-GB" altLang="en-US"/>
              <a:pPr>
                <a:defRPr/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52106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1DCD440-BAC3-9141-A8BE-FFFEE8624B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4A50348-7586-5149-8605-EA708DE941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E7A1914-7E41-D241-B4B1-17CA7F3150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20F7B-7869-B548-9C3D-ECEC85619FAB}" type="slidenum">
              <a:rPr lang="en-GB" altLang="en-US"/>
              <a:pPr>
                <a:defRPr/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0197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66F57-4A23-5846-B10E-01906C849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600AF-22C5-D748-885B-53B178824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0768D-0EEC-9E47-90BB-9AA1004E87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4C115E-C808-1E48-B3A8-63FBEDB6ED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5AC62D-6CA2-BE42-B5D5-49D55B9735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D3F093-A05A-0249-A00D-1C96F214BB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A8189-83F6-F142-AE16-0CE85560DF4E}" type="slidenum">
              <a:rPr lang="en-GB" altLang="en-US"/>
              <a:pPr>
                <a:defRPr/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77005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2FB43-4065-CF40-9F6C-AF85C5821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EBFCE0-15BE-8645-B8D4-AB1C27D424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2248B3-3C48-7948-B259-671649834C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94D482-4353-1A43-835A-23EA0B440A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55E05B-C91D-1144-9F5C-3DB59BA4F5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6D6A68-FCCA-8545-9C79-26AAAFC024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4EF87-1D16-B642-860F-B2FEC8F92C43}" type="slidenum">
              <a:rPr lang="en-GB" altLang="en-US"/>
              <a:pPr>
                <a:defRPr/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23573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A238D1F-56E3-724B-A208-7459A00D69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473989D-71E3-9748-B738-534146ED32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0B5E85C-AC2E-B946-91CA-FFBCD1E8801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A60CA55-8BB3-574E-BCE5-7EFA657D7FC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C1DD772-D655-DB45-B108-0F0DF22DF23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86F61A5-894F-4A42-B3C1-DF3CE2C700B5}" type="slidenum">
              <a:rPr lang="en-GB" altLang="en-US"/>
              <a:pPr>
                <a:defRPr/>
              </a:pPr>
              <a:t>‹nr.›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6/6c/Walderveense_molen_vangbalk_duim.jp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upload.wikimedia.org/wikipedia/commons/1/15/Molen_de_nieuwe_molen_Veenendaal_kneppel.jpg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9/9e/Molen_De_Hoop_Garderen_vangtrommel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b/bd/Langerak_-_de_Westermolen_-_vangconstructie.j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8/83/Molen_De_Passiebloem_vang_met_stut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upload.wikimedia.org/wikipedia/commons/c/ce/Molen_De_Hoop_Garderen_bovenwiel_in_kap.jpg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upload.wikimedia.org/wikipedia/commons/b/b4/Molen_Venemansmolen_stut.jpg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2291C464-AE0E-7343-91FF-51C549B3160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pPr eaLnBrk="1" hangingPunct="1"/>
            <a:r>
              <a:rPr lang="en-GB" altLang="en-US" sz="4400"/>
              <a:t>De vang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4">
            <a:extLst>
              <a:ext uri="{FF2B5EF4-FFF2-40B4-BE49-F238E27FC236}">
                <a16:creationId xmlns:a16="http://schemas.microsoft.com/office/drawing/2014/main" id="{50D02C44-BD8F-8F46-9E7E-E9AEBC21B9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Vang tjasker</a:t>
            </a:r>
          </a:p>
        </p:txBody>
      </p:sp>
      <p:pic>
        <p:nvPicPr>
          <p:cNvPr id="29698" name="Picture 6" descr="Vang-tjasker_Sipman">
            <a:extLst>
              <a:ext uri="{FF2B5EF4-FFF2-40B4-BE49-F238E27FC236}">
                <a16:creationId xmlns:a16="http://schemas.microsoft.com/office/drawing/2014/main" id="{3D5A4017-6FCA-AA4B-8981-EC2C9E2574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1544638"/>
            <a:ext cx="6048375" cy="4837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4">
            <a:extLst>
              <a:ext uri="{FF2B5EF4-FFF2-40B4-BE49-F238E27FC236}">
                <a16:creationId xmlns:a16="http://schemas.microsoft.com/office/drawing/2014/main" id="{EEB014A9-9C53-174E-B5FC-5C76458A74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De vangbalk</a:t>
            </a:r>
          </a:p>
        </p:txBody>
      </p:sp>
      <p:pic>
        <p:nvPicPr>
          <p:cNvPr id="30722" name="Picture 6" descr="Vang-vangbalk">
            <a:extLst>
              <a:ext uri="{FF2B5EF4-FFF2-40B4-BE49-F238E27FC236}">
                <a16:creationId xmlns:a16="http://schemas.microsoft.com/office/drawing/2014/main" id="{1BDB865D-2CA4-FB40-A8C9-0EBF5A3866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5538" y="1600200"/>
            <a:ext cx="6892925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75943DD4-F29B-F545-A974-8D086C4D86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Oplegging vangbalk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40446B4C-887C-E048-8E70-910370A697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Klink</a:t>
            </a:r>
          </a:p>
          <a:p>
            <a:pPr lvl="1" eaLnBrk="1" hangingPunct="1"/>
            <a:r>
              <a:rPr lang="en-GB" altLang="en-US" dirty="0"/>
              <a:t>Pen die in </a:t>
            </a:r>
            <a:r>
              <a:rPr lang="en-GB" altLang="en-US" dirty="0" err="1"/>
              <a:t>een</a:t>
            </a:r>
            <a:r>
              <a:rPr lang="en-GB" altLang="en-US" dirty="0"/>
              <a:t> </a:t>
            </a:r>
            <a:r>
              <a:rPr lang="en-GB" altLang="en-US" dirty="0" err="1"/>
              <a:t>sabelvormige</a:t>
            </a:r>
            <a:r>
              <a:rPr lang="en-GB" altLang="en-US" dirty="0"/>
              <a:t> </a:t>
            </a:r>
            <a:r>
              <a:rPr lang="en-GB" altLang="en-US" dirty="0" err="1"/>
              <a:t>haak</a:t>
            </a:r>
            <a:r>
              <a:rPr lang="en-GB" altLang="en-US" dirty="0"/>
              <a:t> </a:t>
            </a:r>
            <a:r>
              <a:rPr lang="en-GB" altLang="en-US" dirty="0" err="1"/>
              <a:t>valt</a:t>
            </a:r>
            <a:endParaRPr lang="en-GB" altLang="en-US" dirty="0"/>
          </a:p>
          <a:p>
            <a:pPr lvl="1" eaLnBrk="1" hangingPunct="1"/>
            <a:r>
              <a:rPr lang="en-GB" altLang="en-US" dirty="0"/>
              <a:t>Mag </a:t>
            </a:r>
            <a:r>
              <a:rPr lang="en-GB" altLang="en-US" dirty="0" err="1"/>
              <a:t>niet</a:t>
            </a:r>
            <a:r>
              <a:rPr lang="en-GB" altLang="en-US" dirty="0"/>
              <a:t> </a:t>
            </a:r>
            <a:r>
              <a:rPr lang="en-GB" altLang="en-US" dirty="0" err="1"/>
              <a:t>horizontaal</a:t>
            </a:r>
            <a:r>
              <a:rPr lang="en-GB" altLang="en-US" dirty="0"/>
              <a:t> </a:t>
            </a:r>
            <a:r>
              <a:rPr lang="en-GB" altLang="en-US" dirty="0" err="1"/>
              <a:t>bewegen</a:t>
            </a:r>
            <a:r>
              <a:rPr lang="en-GB" altLang="en-US" dirty="0"/>
              <a:t> (</a:t>
            </a:r>
            <a:r>
              <a:rPr lang="en-GB" altLang="en-US" dirty="0" err="1"/>
              <a:t>hangereel</a:t>
            </a:r>
            <a:r>
              <a:rPr lang="en-GB" altLang="en-US" dirty="0"/>
              <a:t>) </a:t>
            </a:r>
          </a:p>
          <a:p>
            <a:pPr eaLnBrk="1" hangingPunct="1"/>
            <a:r>
              <a:rPr lang="en-GB" altLang="en-US" dirty="0" err="1"/>
              <a:t>Duim</a:t>
            </a:r>
            <a:endParaRPr lang="en-GB" altLang="en-US" dirty="0"/>
          </a:p>
          <a:p>
            <a:pPr lvl="1" eaLnBrk="1" hangingPunct="1"/>
            <a:r>
              <a:rPr lang="en-GB" altLang="en-US" dirty="0" err="1"/>
              <a:t>Duim</a:t>
            </a:r>
            <a:r>
              <a:rPr lang="en-GB" altLang="en-US" dirty="0"/>
              <a:t> </a:t>
            </a:r>
            <a:r>
              <a:rPr lang="en-GB" altLang="en-US" dirty="0" err="1"/>
              <a:t>aan</a:t>
            </a:r>
            <a:r>
              <a:rPr lang="en-GB" altLang="en-US" dirty="0"/>
              <a:t> </a:t>
            </a:r>
            <a:r>
              <a:rPr lang="en-GB" altLang="en-US" dirty="0" err="1"/>
              <a:t>achterste</a:t>
            </a:r>
            <a:r>
              <a:rPr lang="en-GB" altLang="en-US" dirty="0"/>
              <a:t> hanger</a:t>
            </a:r>
          </a:p>
          <a:p>
            <a:pPr lvl="1" eaLnBrk="1" hangingPunct="1"/>
            <a:r>
              <a:rPr lang="en-GB" altLang="en-US" dirty="0" err="1"/>
              <a:t>Beugel</a:t>
            </a:r>
            <a:r>
              <a:rPr lang="en-GB" altLang="en-US" dirty="0"/>
              <a:t> </a:t>
            </a:r>
            <a:r>
              <a:rPr lang="en-GB" altLang="en-US" dirty="0" err="1"/>
              <a:t>aan</a:t>
            </a:r>
            <a:r>
              <a:rPr lang="en-GB" altLang="en-US" dirty="0"/>
              <a:t> </a:t>
            </a:r>
            <a:r>
              <a:rPr lang="en-GB" altLang="en-US" dirty="0" err="1"/>
              <a:t>vangbalk</a:t>
            </a:r>
            <a:r>
              <a:rPr lang="en-GB" altLang="en-US" dirty="0"/>
              <a:t> die </a:t>
            </a:r>
            <a:r>
              <a:rPr lang="en-GB" altLang="en-US" dirty="0" err="1"/>
              <a:t>eroverheen</a:t>
            </a:r>
            <a:r>
              <a:rPr lang="en-GB" altLang="en-US" dirty="0"/>
              <a:t> </a:t>
            </a:r>
            <a:r>
              <a:rPr lang="en-GB" altLang="en-US" dirty="0" err="1"/>
              <a:t>valt</a:t>
            </a:r>
            <a:endParaRPr lang="en-GB" altLang="en-US" dirty="0"/>
          </a:p>
          <a:p>
            <a:pPr eaLnBrk="1" hangingPunct="1"/>
            <a:r>
              <a:rPr lang="en-GB" altLang="en-US" dirty="0" err="1"/>
              <a:t>Klos</a:t>
            </a:r>
            <a:endParaRPr lang="en-GB" altLang="en-US" dirty="0"/>
          </a:p>
          <a:p>
            <a:pPr lvl="1" eaLnBrk="1" hangingPunct="1"/>
            <a:r>
              <a:rPr lang="en-GB" altLang="en-US" dirty="0" err="1"/>
              <a:t>Vangbalk</a:t>
            </a:r>
            <a:r>
              <a:rPr lang="en-GB" altLang="en-US" dirty="0"/>
              <a:t> rust op (</a:t>
            </a:r>
            <a:r>
              <a:rPr lang="en-GB" altLang="en-US" dirty="0" err="1"/>
              <a:t>afgeschuinde</a:t>
            </a:r>
            <a:r>
              <a:rPr lang="en-GB" altLang="en-US" dirty="0"/>
              <a:t>) </a:t>
            </a:r>
            <a:r>
              <a:rPr lang="en-GB" altLang="en-US" dirty="0" err="1"/>
              <a:t>klos</a:t>
            </a:r>
            <a:endParaRPr lang="en-GB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6" descr="Picture1">
            <a:extLst>
              <a:ext uri="{FF2B5EF4-FFF2-40B4-BE49-F238E27FC236}">
                <a16:creationId xmlns:a16="http://schemas.microsoft.com/office/drawing/2014/main" id="{A4A6C9F9-27B9-B246-8354-DDDBFC02E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88" y="0"/>
            <a:ext cx="4986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4">
            <a:extLst>
              <a:ext uri="{FF2B5EF4-FFF2-40B4-BE49-F238E27FC236}">
                <a16:creationId xmlns:a16="http://schemas.microsoft.com/office/drawing/2014/main" id="{C46198AD-5390-9F45-9A8A-A53479441C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Oplegging</a:t>
            </a:r>
          </a:p>
        </p:txBody>
      </p:sp>
      <p:pic>
        <p:nvPicPr>
          <p:cNvPr id="33794" name="Picture 6" descr="Vang-vangbalk-ophanging">
            <a:extLst>
              <a:ext uri="{FF2B5EF4-FFF2-40B4-BE49-F238E27FC236}">
                <a16:creationId xmlns:a16="http://schemas.microsoft.com/office/drawing/2014/main" id="{40052BBC-9581-364D-AE8A-4B4F20D391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1341438"/>
            <a:ext cx="3541712" cy="540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5" name="Text Box 7">
            <a:extLst>
              <a:ext uri="{FF2B5EF4-FFF2-40B4-BE49-F238E27FC236}">
                <a16:creationId xmlns:a16="http://schemas.microsoft.com/office/drawing/2014/main" id="{89114A0E-2E18-3745-A6E1-17AA73574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13" y="1935163"/>
            <a:ext cx="12811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/>
              <a:t>De </a:t>
            </a:r>
            <a:r>
              <a:rPr lang="en-GB" altLang="en-US" sz="2400" dirty="0" err="1"/>
              <a:t>klink</a:t>
            </a:r>
            <a:endParaRPr lang="en-GB" altLang="en-US" sz="2400" dirty="0"/>
          </a:p>
        </p:txBody>
      </p:sp>
      <p:sp>
        <p:nvSpPr>
          <p:cNvPr id="33796" name="Text Box 8">
            <a:extLst>
              <a:ext uri="{FF2B5EF4-FFF2-40B4-BE49-F238E27FC236}">
                <a16:creationId xmlns:a16="http://schemas.microsoft.com/office/drawing/2014/main" id="{F304CFCD-0023-9E44-B8BE-A6E0903E6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4581525"/>
            <a:ext cx="12121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/>
              <a:t>De </a:t>
            </a:r>
            <a:r>
              <a:rPr lang="en-GB" altLang="en-US" sz="2400" dirty="0" err="1"/>
              <a:t>klos</a:t>
            </a:r>
            <a:endParaRPr lang="en-GB" altLang="en-US" sz="2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7EA458E0-FCF1-1749-82B9-10E31FFBA7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Oplegging</a:t>
            </a:r>
          </a:p>
        </p:txBody>
      </p:sp>
      <p:pic>
        <p:nvPicPr>
          <p:cNvPr id="34818" name="Picture 5" descr="Bestand:Walderveense molen vangbalk duim.jpg">
            <a:hlinkClick r:id="rId3"/>
            <a:extLst>
              <a:ext uri="{FF2B5EF4-FFF2-40B4-BE49-F238E27FC236}">
                <a16:creationId xmlns:a16="http://schemas.microsoft.com/office/drawing/2014/main" id="{59ECE3FD-9D74-6348-8250-E27C1156E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341438"/>
            <a:ext cx="3929063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8">
            <a:extLst>
              <a:ext uri="{FF2B5EF4-FFF2-40B4-BE49-F238E27FC236}">
                <a16:creationId xmlns:a16="http://schemas.microsoft.com/office/drawing/2014/main" id="{D863D287-ABCA-5A4A-BB62-17ED1B500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3198167"/>
            <a:ext cx="13324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/>
              <a:t>De </a:t>
            </a:r>
            <a:r>
              <a:rPr lang="en-GB" altLang="en-US" sz="2400" dirty="0" err="1"/>
              <a:t>duim</a:t>
            </a:r>
            <a:endParaRPr lang="en-GB" altLang="en-US" sz="2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A40ACFFF-23C2-BA41-AB95-3B3E423DA3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Beveiligingen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D54833B6-0C71-C743-B48A-F9A71D9D9B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sz="2800" dirty="0"/>
              <a:t>Pal</a:t>
            </a:r>
          </a:p>
          <a:p>
            <a:pPr eaLnBrk="1" hangingPunct="1"/>
            <a:r>
              <a:rPr lang="en-GB" altLang="en-US" sz="2800" dirty="0" err="1"/>
              <a:t>Kneppel</a:t>
            </a:r>
            <a:endParaRPr lang="en-GB" altLang="en-US" sz="2800" dirty="0"/>
          </a:p>
          <a:p>
            <a:pPr eaLnBrk="1" hangingPunct="1"/>
            <a:r>
              <a:rPr lang="en-GB" altLang="en-US" sz="2800" dirty="0" err="1"/>
              <a:t>Trekvang</a:t>
            </a:r>
            <a:endParaRPr lang="en-GB" altLang="en-US" sz="2800" dirty="0"/>
          </a:p>
          <a:p>
            <a:pPr eaLnBrk="1" hangingPunct="1"/>
            <a:r>
              <a:rPr lang="en-GB" altLang="en-US" sz="2800" dirty="0"/>
              <a:t>Stut </a:t>
            </a:r>
          </a:p>
          <a:p>
            <a:pPr eaLnBrk="1" hangingPunct="1"/>
            <a:r>
              <a:rPr lang="en-GB" altLang="en-US" sz="2800" dirty="0" err="1"/>
              <a:t>Lekentouw</a:t>
            </a:r>
            <a:endParaRPr lang="en-GB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A40ACFFF-23C2-BA41-AB95-3B3E423DA3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Beveiligingen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D54833B6-0C71-C743-B48A-F9A71D9D9B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sz="2800" dirty="0"/>
              <a:t>Pal</a:t>
            </a:r>
          </a:p>
          <a:p>
            <a:pPr lvl="1" eaLnBrk="1" hangingPunct="1"/>
            <a:r>
              <a:rPr lang="en-GB" altLang="en-US" sz="2400" dirty="0" err="1"/>
              <a:t>Tegen</a:t>
            </a:r>
            <a:r>
              <a:rPr lang="en-GB" altLang="en-US" sz="2400" dirty="0"/>
              <a:t> </a:t>
            </a:r>
            <a:r>
              <a:rPr lang="en-GB" altLang="en-US" sz="2400" dirty="0" err="1"/>
              <a:t>achteruitdraaien</a:t>
            </a:r>
            <a:endParaRPr lang="en-GB" altLang="en-US" sz="2400" dirty="0"/>
          </a:p>
          <a:p>
            <a:pPr lvl="1" eaLnBrk="1" hangingPunct="1"/>
            <a:r>
              <a:rPr lang="en-GB" altLang="en-US" sz="2400" dirty="0" err="1"/>
              <a:t>Borging</a:t>
            </a:r>
            <a:r>
              <a:rPr lang="en-GB" altLang="en-US" sz="2400" dirty="0"/>
              <a:t> </a:t>
            </a:r>
            <a:r>
              <a:rPr lang="en-GB" altLang="en-US" sz="2400" dirty="0" err="1"/>
              <a:t>bij</a:t>
            </a:r>
            <a:r>
              <a:rPr lang="en-GB" altLang="en-US" sz="2400" dirty="0"/>
              <a:t> de </a:t>
            </a:r>
            <a:r>
              <a:rPr lang="en-GB" altLang="en-US" sz="2400" dirty="0" err="1"/>
              <a:t>staart</a:t>
            </a:r>
            <a:r>
              <a:rPr lang="en-GB" altLang="en-US" sz="2400" dirty="0"/>
              <a:t> met </a:t>
            </a:r>
            <a:r>
              <a:rPr lang="en-GB" altLang="en-US" sz="2400" dirty="0" err="1"/>
              <a:t>gewicht</a:t>
            </a:r>
            <a:r>
              <a:rPr lang="en-GB" altLang="en-US" sz="2400" dirty="0"/>
              <a:t>, of </a:t>
            </a:r>
            <a:r>
              <a:rPr lang="en-GB" altLang="en-US" sz="2400" dirty="0" err="1"/>
              <a:t>vastknopen</a:t>
            </a:r>
            <a:r>
              <a:rPr lang="en-GB" altLang="en-US" sz="2400" dirty="0"/>
              <a:t>, of</a:t>
            </a:r>
          </a:p>
          <a:p>
            <a:pPr lvl="1" eaLnBrk="1" hangingPunct="1"/>
            <a:r>
              <a:rPr lang="en-GB" altLang="en-US" sz="2400" dirty="0" err="1"/>
              <a:t>Borging</a:t>
            </a:r>
            <a:r>
              <a:rPr lang="en-GB" altLang="en-US" sz="2400" dirty="0"/>
              <a:t> in de </a:t>
            </a:r>
            <a:r>
              <a:rPr lang="en-GB" altLang="en-US" sz="2400" dirty="0" err="1"/>
              <a:t>kap</a:t>
            </a:r>
            <a:r>
              <a:rPr lang="en-GB" altLang="en-US" sz="2400" dirty="0"/>
              <a:t> met </a:t>
            </a:r>
            <a:r>
              <a:rPr lang="en-GB" altLang="en-US" sz="2400" dirty="0" err="1"/>
              <a:t>een</a:t>
            </a:r>
            <a:r>
              <a:rPr lang="en-GB" altLang="en-US" sz="2400" dirty="0"/>
              <a:t> </a:t>
            </a:r>
            <a:r>
              <a:rPr lang="en-GB" altLang="en-US" sz="2400" dirty="0" err="1"/>
              <a:t>haak</a:t>
            </a:r>
            <a:r>
              <a:rPr lang="en-GB" altLang="en-US" sz="2400" dirty="0"/>
              <a:t>, en </a:t>
            </a:r>
            <a:r>
              <a:rPr lang="en-GB" altLang="en-US" sz="2400" dirty="0" err="1"/>
              <a:t>touw</a:t>
            </a:r>
            <a:r>
              <a:rPr lang="en-GB" altLang="en-US" sz="2400" dirty="0"/>
              <a:t> </a:t>
            </a:r>
            <a:r>
              <a:rPr lang="en-GB" altLang="en-US" sz="2400" dirty="0" err="1"/>
              <a:t>aan</a:t>
            </a:r>
            <a:r>
              <a:rPr lang="en-GB" altLang="en-US" sz="2400" dirty="0"/>
              <a:t> </a:t>
            </a:r>
            <a:r>
              <a:rPr lang="en-GB" altLang="en-US" sz="2400" dirty="0" err="1"/>
              <a:t>wipstok</a:t>
            </a:r>
            <a:r>
              <a:rPr lang="en-GB" altLang="en-US" sz="2400" dirty="0"/>
              <a:t> om </a:t>
            </a:r>
            <a:r>
              <a:rPr lang="en-GB" altLang="en-US" sz="2400" dirty="0" err="1"/>
              <a:t>los</a:t>
            </a:r>
            <a:r>
              <a:rPr lang="en-GB" altLang="en-US" sz="2400" dirty="0"/>
              <a:t> </a:t>
            </a:r>
            <a:r>
              <a:rPr lang="en-GB" altLang="en-US" sz="2400" dirty="0" err="1"/>
              <a:t>te</a:t>
            </a:r>
            <a:r>
              <a:rPr lang="en-GB" altLang="en-US" sz="2400" dirty="0"/>
              <a:t> </a:t>
            </a:r>
            <a:r>
              <a:rPr lang="en-GB" altLang="en-US" sz="2400" dirty="0" err="1"/>
              <a:t>trekken</a:t>
            </a:r>
            <a:endParaRPr lang="en-GB" altLang="en-US" sz="2400" dirty="0"/>
          </a:p>
          <a:p>
            <a:pPr eaLnBrk="1" hangingPunct="1"/>
            <a:r>
              <a:rPr lang="en-GB" altLang="en-US" sz="2800" dirty="0" err="1"/>
              <a:t>Kneppel</a:t>
            </a:r>
            <a:endParaRPr lang="en-GB" altLang="en-US" sz="2800" dirty="0"/>
          </a:p>
          <a:p>
            <a:pPr lvl="1" eaLnBrk="1" hangingPunct="1"/>
            <a:r>
              <a:rPr lang="en-GB" altLang="en-US" sz="2400" dirty="0"/>
              <a:t>Meer </a:t>
            </a:r>
            <a:r>
              <a:rPr lang="en-GB" altLang="en-US" sz="2400" dirty="0" err="1"/>
              <a:t>druk</a:t>
            </a:r>
            <a:r>
              <a:rPr lang="en-GB" altLang="en-US" sz="2400" dirty="0"/>
              <a:t> op </a:t>
            </a:r>
            <a:r>
              <a:rPr lang="en-GB" altLang="en-US" sz="2400" dirty="0" err="1"/>
              <a:t>vangbalk</a:t>
            </a:r>
            <a:endParaRPr lang="en-GB" altLang="en-US" sz="2400" dirty="0"/>
          </a:p>
          <a:p>
            <a:pPr lvl="1" eaLnBrk="1" hangingPunct="1"/>
            <a:r>
              <a:rPr lang="en-GB" altLang="en-US" sz="2400" dirty="0" err="1"/>
              <a:t>Eventueel</a:t>
            </a:r>
            <a:r>
              <a:rPr lang="en-GB" altLang="en-US" sz="2400" dirty="0"/>
              <a:t> extra </a:t>
            </a:r>
            <a:r>
              <a:rPr lang="en-GB" altLang="en-US" sz="2400" dirty="0" err="1"/>
              <a:t>vangkracht</a:t>
            </a:r>
            <a:r>
              <a:rPr lang="en-GB" altLang="en-US" sz="2400" dirty="0"/>
              <a:t> (</a:t>
            </a:r>
            <a:r>
              <a:rPr lang="en-GB" altLang="en-US" sz="2400" dirty="0" err="1"/>
              <a:t>niet</a:t>
            </a:r>
            <a:r>
              <a:rPr lang="en-GB" altLang="en-US" sz="2400" dirty="0"/>
              <a:t> </a:t>
            </a:r>
            <a:r>
              <a:rPr lang="en-GB" altLang="en-US" sz="2400" dirty="0" err="1"/>
              <a:t>aanbevolen</a:t>
            </a:r>
            <a:r>
              <a:rPr lang="en-GB" altLang="en-US" sz="2400" dirty="0"/>
              <a:t>)</a:t>
            </a:r>
          </a:p>
          <a:p>
            <a:pPr lvl="1" eaLnBrk="1" hangingPunct="1"/>
            <a:r>
              <a:rPr lang="en-GB" altLang="en-US" sz="2400" dirty="0" err="1"/>
              <a:t>Voorkomt</a:t>
            </a:r>
            <a:r>
              <a:rPr lang="en-GB" altLang="en-US" sz="2400" dirty="0"/>
              <a:t> </a:t>
            </a:r>
            <a:r>
              <a:rPr lang="en-GB" altLang="en-US" sz="2400" dirty="0" err="1"/>
              <a:t>ook</a:t>
            </a:r>
            <a:r>
              <a:rPr lang="en-GB" altLang="en-US" sz="2400" dirty="0"/>
              <a:t> </a:t>
            </a:r>
            <a:r>
              <a:rPr lang="en-GB" altLang="en-US" sz="2400" dirty="0" err="1"/>
              <a:t>achteruitdraaien</a:t>
            </a:r>
            <a:endParaRPr lang="en-GB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9035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928AA38E-0FB2-0A46-B67E-FDC23521F4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Beveiligingen</a:t>
            </a:r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D213C45F-FAFD-7543-85AC-6307BBF240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dirty="0" err="1"/>
              <a:t>Trekvang</a:t>
            </a:r>
            <a:endParaRPr lang="en-GB" altLang="en-US" dirty="0"/>
          </a:p>
          <a:p>
            <a:pPr lvl="1" eaLnBrk="1" hangingPunct="1"/>
            <a:r>
              <a:rPr lang="en-GB" altLang="en-US" dirty="0" err="1"/>
              <a:t>Borging</a:t>
            </a:r>
            <a:r>
              <a:rPr lang="en-GB" altLang="en-US" dirty="0"/>
              <a:t> van de </a:t>
            </a:r>
            <a:r>
              <a:rPr lang="en-GB" altLang="en-US" dirty="0" err="1"/>
              <a:t>vangbalk</a:t>
            </a:r>
            <a:endParaRPr lang="en-GB" altLang="en-US" dirty="0"/>
          </a:p>
          <a:p>
            <a:pPr lvl="1" eaLnBrk="1" hangingPunct="1"/>
            <a:r>
              <a:rPr lang="en-GB" altLang="en-US" dirty="0" err="1"/>
              <a:t>Helpt</a:t>
            </a:r>
            <a:r>
              <a:rPr lang="en-GB" altLang="en-US" dirty="0"/>
              <a:t> </a:t>
            </a:r>
            <a:r>
              <a:rPr lang="en-GB" altLang="en-US" dirty="0" err="1"/>
              <a:t>ook</a:t>
            </a:r>
            <a:r>
              <a:rPr lang="en-GB" altLang="en-US" dirty="0"/>
              <a:t> </a:t>
            </a:r>
            <a:r>
              <a:rPr lang="en-GB" altLang="en-US" dirty="0" err="1"/>
              <a:t>tegen</a:t>
            </a:r>
            <a:r>
              <a:rPr lang="en-GB" altLang="en-US" dirty="0"/>
              <a:t> </a:t>
            </a:r>
            <a:r>
              <a:rPr lang="en-GB" altLang="en-US" dirty="0" err="1"/>
              <a:t>achteruitdraaien</a:t>
            </a:r>
            <a:endParaRPr lang="en-GB" altLang="en-US" dirty="0"/>
          </a:p>
          <a:p>
            <a:pPr eaLnBrk="1" hangingPunct="1"/>
            <a:r>
              <a:rPr lang="en-GB" altLang="en-US" dirty="0"/>
              <a:t>Stut</a:t>
            </a:r>
          </a:p>
          <a:p>
            <a:pPr lvl="1" eaLnBrk="1" hangingPunct="1"/>
            <a:r>
              <a:rPr lang="en-GB" altLang="en-US" dirty="0" err="1"/>
              <a:t>Blokkeert</a:t>
            </a:r>
            <a:r>
              <a:rPr lang="en-GB" altLang="en-US" dirty="0"/>
              <a:t> </a:t>
            </a:r>
            <a:r>
              <a:rPr lang="en-GB" altLang="en-US" dirty="0" err="1"/>
              <a:t>bovenwiel</a:t>
            </a:r>
            <a:endParaRPr lang="en-GB" altLang="en-US" dirty="0"/>
          </a:p>
          <a:p>
            <a:pPr eaLnBrk="1" hangingPunct="1"/>
            <a:r>
              <a:rPr lang="en-GB" altLang="en-US" dirty="0" err="1"/>
              <a:t>Lekentouw</a:t>
            </a:r>
            <a:endParaRPr lang="en-GB" altLang="en-US" dirty="0"/>
          </a:p>
          <a:p>
            <a:pPr lvl="1" eaLnBrk="1" hangingPunct="1"/>
            <a:r>
              <a:rPr lang="en-GB" altLang="en-US" dirty="0" err="1"/>
              <a:t>Voorkomt</a:t>
            </a:r>
            <a:r>
              <a:rPr lang="en-GB" altLang="en-US" dirty="0"/>
              <a:t> </a:t>
            </a:r>
            <a:r>
              <a:rPr lang="en-GB" altLang="en-US" dirty="0" err="1"/>
              <a:t>bediening</a:t>
            </a:r>
            <a:r>
              <a:rPr lang="en-GB" altLang="en-US" dirty="0"/>
              <a:t> </a:t>
            </a:r>
            <a:r>
              <a:rPr lang="en-GB" altLang="en-US" dirty="0" err="1"/>
              <a:t>vangstok</a:t>
            </a:r>
            <a:endParaRPr lang="en-GB" altLang="en-US" dirty="0"/>
          </a:p>
          <a:p>
            <a:pPr lvl="1" eaLnBrk="1" hangingPunct="1"/>
            <a:r>
              <a:rPr lang="en-GB" altLang="en-US" dirty="0" err="1"/>
              <a:t>Zorgt</a:t>
            </a:r>
            <a:r>
              <a:rPr lang="en-GB" altLang="en-US" dirty="0"/>
              <a:t> </a:t>
            </a:r>
            <a:r>
              <a:rPr lang="en-GB" altLang="en-US" dirty="0" err="1"/>
              <a:t>dat</a:t>
            </a:r>
            <a:r>
              <a:rPr lang="en-GB" altLang="en-US" dirty="0"/>
              <a:t> de </a:t>
            </a:r>
            <a:r>
              <a:rPr lang="en-GB" altLang="en-US" dirty="0" err="1"/>
              <a:t>vangbalk</a:t>
            </a:r>
            <a:r>
              <a:rPr lang="en-GB" altLang="en-US" dirty="0"/>
              <a:t> </a:t>
            </a:r>
            <a:r>
              <a:rPr lang="en-GB" altLang="en-US" dirty="0" err="1"/>
              <a:t>niet</a:t>
            </a:r>
            <a:r>
              <a:rPr lang="en-GB" altLang="en-US" dirty="0"/>
              <a:t> </a:t>
            </a:r>
            <a:r>
              <a:rPr lang="en-GB" altLang="en-US" dirty="0" err="1"/>
              <a:t>omhoog</a:t>
            </a:r>
            <a:r>
              <a:rPr lang="en-GB" altLang="en-US" dirty="0"/>
              <a:t> </a:t>
            </a:r>
            <a:r>
              <a:rPr lang="en-GB" altLang="en-US" dirty="0" err="1"/>
              <a:t>getrokken</a:t>
            </a:r>
            <a:r>
              <a:rPr lang="en-GB" altLang="en-US" dirty="0"/>
              <a:t> </a:t>
            </a:r>
            <a:r>
              <a:rPr lang="en-GB" altLang="en-US" dirty="0" err="1"/>
              <a:t>wordt</a:t>
            </a:r>
            <a:r>
              <a:rPr lang="en-GB" altLang="en-US" dirty="0"/>
              <a:t> door het </a:t>
            </a:r>
            <a:r>
              <a:rPr lang="en-GB" altLang="en-US" dirty="0" err="1"/>
              <a:t>gewicht</a:t>
            </a:r>
            <a:r>
              <a:rPr lang="en-GB" altLang="en-US" dirty="0"/>
              <a:t> van de </a:t>
            </a:r>
            <a:r>
              <a:rPr lang="en-GB" altLang="en-US" dirty="0" err="1"/>
              <a:t>vangstok</a:t>
            </a:r>
            <a:endParaRPr lang="en-GB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934B3148-D086-3C4D-9ED1-9C92497CA5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De pal</a:t>
            </a:r>
          </a:p>
        </p:txBody>
      </p:sp>
      <p:pic>
        <p:nvPicPr>
          <p:cNvPr id="38914" name="Picture 5" descr="http://upload.wikimedia.org/wikipedia/commons/c/ce/Molen_De_Hoop_Garderen_bovenwiel_in_kap.jpg">
            <a:extLst>
              <a:ext uri="{FF2B5EF4-FFF2-40B4-BE49-F238E27FC236}">
                <a16:creationId xmlns:a16="http://schemas.microsoft.com/office/drawing/2014/main" id="{79FE07E3-2842-1742-953D-7DC290808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412875"/>
            <a:ext cx="359092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6" descr="pal">
            <a:extLst>
              <a:ext uri="{FF2B5EF4-FFF2-40B4-BE49-F238E27FC236}">
                <a16:creationId xmlns:a16="http://schemas.microsoft.com/office/drawing/2014/main" id="{98114EF8-8860-A042-B9FD-FEE5AF608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49388"/>
            <a:ext cx="4984750" cy="447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E1BF0E4F-EDB4-C347-BC65-74763224C8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Vangtypes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00852E92-0C7A-3549-BD9B-E956E5AC8C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dirty="0" err="1"/>
              <a:t>Blokvang</a:t>
            </a:r>
            <a:endParaRPr lang="en-GB" altLang="en-US" dirty="0"/>
          </a:p>
          <a:p>
            <a:pPr lvl="1" eaLnBrk="1" hangingPunct="1"/>
            <a:r>
              <a:rPr lang="en-GB" altLang="en-US" dirty="0" err="1"/>
              <a:t>Vlaamse</a:t>
            </a:r>
            <a:r>
              <a:rPr lang="en-GB" altLang="en-US" dirty="0"/>
              <a:t> vang</a:t>
            </a:r>
          </a:p>
          <a:p>
            <a:pPr lvl="1" eaLnBrk="1" hangingPunct="1"/>
            <a:r>
              <a:rPr lang="en-GB" altLang="en-US" dirty="0" err="1"/>
              <a:t>Hollandse</a:t>
            </a:r>
            <a:r>
              <a:rPr lang="en-GB" altLang="en-US" dirty="0"/>
              <a:t> vang of </a:t>
            </a:r>
            <a:r>
              <a:rPr lang="en-GB" altLang="en-US" dirty="0" err="1"/>
              <a:t>stutvang</a:t>
            </a:r>
            <a:endParaRPr lang="en-GB" altLang="en-US" dirty="0"/>
          </a:p>
          <a:p>
            <a:pPr eaLnBrk="1" hangingPunct="1"/>
            <a:r>
              <a:rPr lang="en-GB" altLang="en-US" dirty="0" err="1"/>
              <a:t>Bandvang</a:t>
            </a:r>
            <a:endParaRPr lang="en-GB" altLang="en-US" dirty="0"/>
          </a:p>
          <a:p>
            <a:pPr lvl="1" eaLnBrk="1" hangingPunct="1"/>
            <a:r>
              <a:rPr lang="en-GB" altLang="en-US" dirty="0" err="1"/>
              <a:t>Hout</a:t>
            </a:r>
            <a:endParaRPr lang="en-GB" altLang="en-US" dirty="0"/>
          </a:p>
          <a:p>
            <a:pPr lvl="1" eaLnBrk="1" hangingPunct="1"/>
            <a:r>
              <a:rPr lang="en-GB" altLang="en-US" dirty="0" err="1"/>
              <a:t>IJzer</a:t>
            </a:r>
            <a:endParaRPr lang="en-GB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2B257779-5E01-F045-B74F-CAF4AFCA89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De kneppel</a:t>
            </a:r>
          </a:p>
        </p:txBody>
      </p:sp>
      <p:pic>
        <p:nvPicPr>
          <p:cNvPr id="39938" name="Picture 4" descr="Bestand:Molen de nieuwe molen Veenendaal kneppel.jpg">
            <a:hlinkClick r:id="rId2"/>
            <a:extLst>
              <a:ext uri="{FF2B5EF4-FFF2-40B4-BE49-F238E27FC236}">
                <a16:creationId xmlns:a16="http://schemas.microsoft.com/office/drawing/2014/main" id="{EED5AF6E-9767-F94E-8EC9-B620EB956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13" y="1339850"/>
            <a:ext cx="394335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DF215A34-F4E4-2646-A402-E1C6831FCD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Trekvang in de Zaanstreek</a:t>
            </a:r>
          </a:p>
        </p:txBody>
      </p:sp>
      <p:pic>
        <p:nvPicPr>
          <p:cNvPr id="40962" name="Picture 5" descr="IMG_1741">
            <a:extLst>
              <a:ext uri="{FF2B5EF4-FFF2-40B4-BE49-F238E27FC236}">
                <a16:creationId xmlns:a16="http://schemas.microsoft.com/office/drawing/2014/main" id="{F152E401-7502-4448-9EFE-AAFD43D6A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341438"/>
            <a:ext cx="3503612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6" descr="IMG_1744">
            <a:extLst>
              <a:ext uri="{FF2B5EF4-FFF2-40B4-BE49-F238E27FC236}">
                <a16:creationId xmlns:a16="http://schemas.microsoft.com/office/drawing/2014/main" id="{F9D15633-5A74-C64D-9024-C234A8D96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341438"/>
            <a:ext cx="3503613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540138A3-A1D0-E94D-B09F-29DB311018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Trekvang in de Zaanstreek</a:t>
            </a:r>
          </a:p>
        </p:txBody>
      </p:sp>
      <p:pic>
        <p:nvPicPr>
          <p:cNvPr id="41986" name="Picture 4" descr="IMG_1753">
            <a:extLst>
              <a:ext uri="{FF2B5EF4-FFF2-40B4-BE49-F238E27FC236}">
                <a16:creationId xmlns:a16="http://schemas.microsoft.com/office/drawing/2014/main" id="{2B37A07C-EB05-BA40-ABE7-CF9680D22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1268413"/>
            <a:ext cx="3502025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5" descr="IMG_1745">
            <a:extLst>
              <a:ext uri="{FF2B5EF4-FFF2-40B4-BE49-F238E27FC236}">
                <a16:creationId xmlns:a16="http://schemas.microsoft.com/office/drawing/2014/main" id="{90C55610-62E3-7346-AE7E-B47E56856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1268413"/>
            <a:ext cx="3503613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DAC57107-C15C-3740-9B7B-93D62B7BA3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Bediening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58E0D4E2-A9D7-C249-B906-DA157DBFCD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dirty="0" err="1"/>
              <a:t>Vangstok</a:t>
            </a:r>
            <a:endParaRPr lang="en-GB" altLang="en-US" dirty="0"/>
          </a:p>
          <a:p>
            <a:pPr eaLnBrk="1" hangingPunct="1"/>
            <a:r>
              <a:rPr lang="en-GB" altLang="en-US" dirty="0"/>
              <a:t>Trommel</a:t>
            </a:r>
          </a:p>
          <a:p>
            <a:pPr eaLnBrk="1" hangingPunct="1"/>
            <a:r>
              <a:rPr lang="en-GB" altLang="en-US" dirty="0" err="1"/>
              <a:t>Binnenvangstok</a:t>
            </a:r>
            <a:endParaRPr lang="en-GB" altLang="en-US" dirty="0"/>
          </a:p>
          <a:p>
            <a:pPr eaLnBrk="1" hangingPunct="1"/>
            <a:r>
              <a:rPr lang="en-GB" altLang="en-US" dirty="0" err="1"/>
              <a:t>Evenaar</a:t>
            </a:r>
            <a:endParaRPr lang="en-GB" altLang="en-US" dirty="0"/>
          </a:p>
          <a:p>
            <a:pPr eaLnBrk="1" hangingPunct="1"/>
            <a:endParaRPr lang="en-GB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DAC57107-C15C-3740-9B7B-93D62B7BA3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Bediening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58E0D4E2-A9D7-C249-B906-DA157DBFCD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dirty="0" err="1"/>
              <a:t>Vangstok</a:t>
            </a:r>
            <a:endParaRPr lang="en-GB" altLang="en-US" dirty="0"/>
          </a:p>
          <a:p>
            <a:pPr lvl="1" eaLnBrk="1" hangingPunct="1"/>
            <a:r>
              <a:rPr lang="en-GB" altLang="en-US" dirty="0"/>
              <a:t>Alle </a:t>
            </a:r>
            <a:r>
              <a:rPr lang="en-GB" altLang="en-US" dirty="0" err="1"/>
              <a:t>molentypes</a:t>
            </a:r>
            <a:endParaRPr lang="en-GB" altLang="en-US" dirty="0"/>
          </a:p>
          <a:p>
            <a:pPr lvl="1" eaLnBrk="1" hangingPunct="1"/>
            <a:r>
              <a:rPr lang="en-GB" altLang="en-US" dirty="0" err="1"/>
              <a:t>Vangstok</a:t>
            </a:r>
            <a:r>
              <a:rPr lang="en-GB" altLang="en-US" dirty="0"/>
              <a:t> </a:t>
            </a:r>
            <a:r>
              <a:rPr lang="en-GB" altLang="en-US" dirty="0" err="1"/>
              <a:t>hangt</a:t>
            </a:r>
            <a:r>
              <a:rPr lang="en-GB" altLang="en-US" dirty="0"/>
              <a:t> in </a:t>
            </a:r>
            <a:r>
              <a:rPr lang="en-GB" altLang="en-US" dirty="0" err="1"/>
              <a:t>weer</a:t>
            </a:r>
            <a:r>
              <a:rPr lang="en-GB" altLang="en-US" dirty="0"/>
              <a:t> en wind</a:t>
            </a:r>
          </a:p>
          <a:p>
            <a:pPr eaLnBrk="1" hangingPunct="1"/>
            <a:r>
              <a:rPr lang="en-GB" altLang="en-US" dirty="0"/>
              <a:t>Trommel</a:t>
            </a:r>
          </a:p>
          <a:p>
            <a:pPr lvl="1" eaLnBrk="1" hangingPunct="1"/>
            <a:r>
              <a:rPr lang="en-GB" altLang="en-US" dirty="0" err="1"/>
              <a:t>Hangt</a:t>
            </a:r>
            <a:r>
              <a:rPr lang="en-GB" altLang="en-US" dirty="0"/>
              <a:t> </a:t>
            </a:r>
            <a:r>
              <a:rPr lang="en-GB" altLang="en-US" dirty="0" err="1"/>
              <a:t>beschermd</a:t>
            </a:r>
            <a:r>
              <a:rPr lang="en-GB" altLang="en-US" dirty="0"/>
              <a:t> </a:t>
            </a:r>
            <a:r>
              <a:rPr lang="en-GB" altLang="en-US" dirty="0" err="1"/>
              <a:t>binnen</a:t>
            </a:r>
            <a:endParaRPr lang="en-GB" altLang="en-US" dirty="0"/>
          </a:p>
          <a:p>
            <a:pPr lvl="1" eaLnBrk="1" hangingPunct="1"/>
            <a:r>
              <a:rPr lang="en-GB" altLang="en-US" dirty="0"/>
              <a:t>Minder direct </a:t>
            </a:r>
            <a:r>
              <a:rPr lang="en-GB" altLang="en-US" dirty="0" err="1"/>
              <a:t>vangen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8420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F3A4D478-71D9-5F45-9E39-3326AF994B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Bediening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1E9E475C-3792-4E4C-9A1E-EC876AE900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dirty="0" err="1"/>
              <a:t>Binnenvangstok</a:t>
            </a:r>
            <a:endParaRPr lang="en-GB" altLang="en-US" dirty="0"/>
          </a:p>
          <a:p>
            <a:pPr lvl="1" eaLnBrk="1" hangingPunct="1"/>
            <a:r>
              <a:rPr lang="en-GB" altLang="en-US" dirty="0" err="1"/>
              <a:t>Standerdmolen</a:t>
            </a:r>
            <a:r>
              <a:rPr lang="en-GB" altLang="en-US" dirty="0"/>
              <a:t> (</a:t>
            </a:r>
            <a:r>
              <a:rPr lang="en-GB" altLang="en-US" dirty="0" err="1"/>
              <a:t>tegen</a:t>
            </a:r>
            <a:r>
              <a:rPr lang="en-GB" altLang="en-US" dirty="0"/>
              <a:t> </a:t>
            </a:r>
            <a:r>
              <a:rPr lang="en-GB" altLang="en-US" dirty="0" err="1"/>
              <a:t>zijkant</a:t>
            </a:r>
            <a:r>
              <a:rPr lang="en-GB" altLang="en-US" dirty="0"/>
              <a:t>)</a:t>
            </a:r>
          </a:p>
          <a:p>
            <a:pPr lvl="1" eaLnBrk="1" hangingPunct="1"/>
            <a:r>
              <a:rPr lang="en-GB" altLang="en-US" dirty="0" err="1"/>
              <a:t>Wipmolen</a:t>
            </a:r>
            <a:r>
              <a:rPr lang="en-GB" altLang="en-US" dirty="0"/>
              <a:t> (</a:t>
            </a:r>
            <a:r>
              <a:rPr lang="en-GB" altLang="en-US" dirty="0" err="1"/>
              <a:t>tegen</a:t>
            </a:r>
            <a:r>
              <a:rPr lang="en-GB" altLang="en-US" dirty="0"/>
              <a:t> </a:t>
            </a:r>
            <a:r>
              <a:rPr lang="en-GB" altLang="en-US" dirty="0" err="1"/>
              <a:t>achterkant</a:t>
            </a:r>
            <a:r>
              <a:rPr lang="en-GB" altLang="en-US" dirty="0"/>
              <a:t>)</a:t>
            </a:r>
          </a:p>
          <a:p>
            <a:pPr lvl="1" eaLnBrk="1" hangingPunct="1"/>
            <a:r>
              <a:rPr lang="en-GB" altLang="en-US" dirty="0" err="1"/>
              <a:t>Paltrok</a:t>
            </a:r>
            <a:endParaRPr lang="en-GB" altLang="en-US" dirty="0"/>
          </a:p>
          <a:p>
            <a:pPr eaLnBrk="1" hangingPunct="1"/>
            <a:r>
              <a:rPr lang="en-GB" altLang="en-US" dirty="0" err="1"/>
              <a:t>Evenaar</a:t>
            </a:r>
            <a:endParaRPr lang="en-GB" altLang="en-US" dirty="0"/>
          </a:p>
          <a:p>
            <a:pPr lvl="1" eaLnBrk="1" hangingPunct="1"/>
            <a:r>
              <a:rPr lang="en-GB" altLang="en-US" dirty="0" err="1"/>
              <a:t>Alleen</a:t>
            </a:r>
            <a:r>
              <a:rPr lang="en-GB" altLang="en-US" dirty="0"/>
              <a:t> op de </a:t>
            </a:r>
            <a:r>
              <a:rPr lang="en-GB" altLang="en-US" dirty="0" err="1"/>
              <a:t>wipmolen</a:t>
            </a:r>
            <a:endParaRPr lang="en-GB" altLang="en-US" dirty="0"/>
          </a:p>
          <a:p>
            <a:pPr lvl="1" eaLnBrk="1" hangingPunct="1"/>
            <a:r>
              <a:rPr lang="en-GB" altLang="en-US" dirty="0" err="1"/>
              <a:t>Trekt</a:t>
            </a:r>
            <a:r>
              <a:rPr lang="en-GB" altLang="en-US" dirty="0"/>
              <a:t> op twee </a:t>
            </a:r>
            <a:r>
              <a:rPr lang="en-GB" altLang="en-US" dirty="0" err="1"/>
              <a:t>manieren</a:t>
            </a:r>
            <a:r>
              <a:rPr lang="en-GB" altLang="en-US" dirty="0"/>
              <a:t> </a:t>
            </a:r>
            <a:r>
              <a:rPr lang="en-GB" altLang="en-US" dirty="0" err="1"/>
              <a:t>aan</a:t>
            </a:r>
            <a:r>
              <a:rPr lang="en-GB" altLang="en-US" dirty="0"/>
              <a:t> de </a:t>
            </a:r>
            <a:r>
              <a:rPr lang="en-GB" altLang="en-US" dirty="0" err="1"/>
              <a:t>vangbalk</a:t>
            </a:r>
            <a:endParaRPr lang="en-GB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CAE955D7-8E9F-D646-ABAD-749EA4DC07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 err="1"/>
              <a:t>Vangstok</a:t>
            </a:r>
            <a:endParaRPr lang="en-GB" altLang="en-US" dirty="0"/>
          </a:p>
        </p:txBody>
      </p:sp>
      <p:pic>
        <p:nvPicPr>
          <p:cNvPr id="45058" name="Picture 4" descr="wipstok-pink">
            <a:extLst>
              <a:ext uri="{FF2B5EF4-FFF2-40B4-BE49-F238E27FC236}">
                <a16:creationId xmlns:a16="http://schemas.microsoft.com/office/drawing/2014/main" id="{39520A77-E2CF-2446-8278-B4D3B4F39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301750"/>
            <a:ext cx="6624638" cy="522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081064B1-9587-934E-A2BC-5D1F5F2494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 err="1"/>
              <a:t>Vangtrommel</a:t>
            </a:r>
            <a:endParaRPr lang="en-GB" altLang="en-US" dirty="0"/>
          </a:p>
        </p:txBody>
      </p:sp>
      <p:pic>
        <p:nvPicPr>
          <p:cNvPr id="46082" name="Picture 7" descr="Bestand:Molen De Hoop Garderen vangtrommel.jpg">
            <a:hlinkClick r:id="rId3"/>
            <a:extLst>
              <a:ext uri="{FF2B5EF4-FFF2-40B4-BE49-F238E27FC236}">
                <a16:creationId xmlns:a16="http://schemas.microsoft.com/office/drawing/2014/main" id="{5409435A-C91C-1440-B89B-7B96811C1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339850"/>
            <a:ext cx="37846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9" descr="Vangtrommel Sint Victor">
            <a:extLst>
              <a:ext uri="{FF2B5EF4-FFF2-40B4-BE49-F238E27FC236}">
                <a16:creationId xmlns:a16="http://schemas.microsoft.com/office/drawing/2014/main" id="{B56423E9-9490-A042-AB6C-F1571AA21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628775"/>
            <a:ext cx="4392612" cy="407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78F702BF-10A9-5E47-9148-5F15417745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 err="1"/>
              <a:t>Evenaar</a:t>
            </a:r>
            <a:endParaRPr lang="en-GB" altLang="en-US" dirty="0"/>
          </a:p>
        </p:txBody>
      </p:sp>
      <p:pic>
        <p:nvPicPr>
          <p:cNvPr id="48130" name="Picture 5" descr="Bestand:Langerak - de Westermolen - vangconstructie.jpg">
            <a:hlinkClick r:id="rId3"/>
            <a:extLst>
              <a:ext uri="{FF2B5EF4-FFF2-40B4-BE49-F238E27FC236}">
                <a16:creationId xmlns:a16="http://schemas.microsoft.com/office/drawing/2014/main" id="{47C753B0-1BF2-164B-8339-91DF58944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268413"/>
            <a:ext cx="3570287" cy="535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9" descr="IMG_4451.JPG">
            <a:extLst>
              <a:ext uri="{FF2B5EF4-FFF2-40B4-BE49-F238E27FC236}">
                <a16:creationId xmlns:a16="http://schemas.microsoft.com/office/drawing/2014/main" id="{3EAD8747-2829-9649-9A9D-215AB5EBD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8" y="1268413"/>
            <a:ext cx="3587750" cy="537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2AB70613-56E2-4443-8EB7-4B4FCF8F6F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Binnenvangstok standerdmolen</a:t>
            </a:r>
          </a:p>
        </p:txBody>
      </p:sp>
      <p:pic>
        <p:nvPicPr>
          <p:cNvPr id="50178" name="Picture 3">
            <a:extLst>
              <a:ext uri="{FF2B5EF4-FFF2-40B4-BE49-F238E27FC236}">
                <a16:creationId xmlns:a16="http://schemas.microsoft.com/office/drawing/2014/main" id="{7018CCBB-1BAB-BF40-A5B0-3C493AEB2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1397000"/>
            <a:ext cx="868362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8" name="Rectangle 8">
            <a:extLst>
              <a:ext uri="{FF2B5EF4-FFF2-40B4-BE49-F238E27FC236}">
                <a16:creationId xmlns:a16="http://schemas.microsoft.com/office/drawing/2014/main" id="{43E7E66C-CA17-AC4F-8FDC-BDD8EDFE292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765175"/>
            <a:ext cx="3671887" cy="4895850"/>
          </a:xfrm>
        </p:spPr>
        <p:txBody>
          <a:bodyPr/>
          <a:lstStyle/>
          <a:p>
            <a:pPr eaLnBrk="1" hangingPunct="1"/>
            <a:r>
              <a:rPr lang="en-GB" altLang="en-US" sz="2800"/>
              <a:t>Lendestut</a:t>
            </a:r>
          </a:p>
          <a:p>
            <a:pPr eaLnBrk="1" hangingPunct="1"/>
            <a:r>
              <a:rPr lang="en-GB" altLang="en-US" sz="2800"/>
              <a:t>Vangblokken</a:t>
            </a:r>
          </a:p>
          <a:p>
            <a:pPr eaLnBrk="1" hangingPunct="1"/>
            <a:r>
              <a:rPr lang="en-GB" altLang="en-US" sz="2800"/>
              <a:t>Maanijzer</a:t>
            </a:r>
          </a:p>
          <a:p>
            <a:pPr eaLnBrk="1" hangingPunct="1"/>
            <a:r>
              <a:rPr lang="en-GB" altLang="en-US" sz="2800"/>
              <a:t>Klink</a:t>
            </a:r>
          </a:p>
          <a:p>
            <a:pPr eaLnBrk="1" hangingPunct="1"/>
            <a:r>
              <a:rPr lang="en-GB" altLang="en-US" sz="2800"/>
              <a:t>Sabelijzer</a:t>
            </a:r>
          </a:p>
          <a:p>
            <a:pPr eaLnBrk="1" hangingPunct="1"/>
            <a:r>
              <a:rPr lang="en-GB" altLang="en-US" sz="2800"/>
              <a:t>Koebouten</a:t>
            </a:r>
          </a:p>
          <a:p>
            <a:pPr eaLnBrk="1" hangingPunct="1"/>
            <a:r>
              <a:rPr lang="en-GB" altLang="en-US" sz="2800"/>
              <a:t>Rust/rijklamp</a:t>
            </a:r>
          </a:p>
          <a:p>
            <a:pPr eaLnBrk="1" hangingPunct="1"/>
            <a:r>
              <a:rPr lang="en-GB" altLang="en-US" sz="2800"/>
              <a:t>Vangbalk</a:t>
            </a:r>
          </a:p>
          <a:p>
            <a:pPr eaLnBrk="1" hangingPunct="1"/>
            <a:r>
              <a:rPr lang="en-GB" altLang="en-US" sz="2800"/>
              <a:t>Voorste hanger</a:t>
            </a:r>
          </a:p>
        </p:txBody>
      </p:sp>
      <p:pic>
        <p:nvPicPr>
          <p:cNvPr id="20482" name="Picture 6" descr="Vang-overzicht">
            <a:extLst>
              <a:ext uri="{FF2B5EF4-FFF2-40B4-BE49-F238E27FC236}">
                <a16:creationId xmlns:a16="http://schemas.microsoft.com/office/drawing/2014/main" id="{3A9380EB-653A-C24D-91E1-4CC681FEAB5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3675" y="333375"/>
            <a:ext cx="4862513" cy="5792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30" name="Line 10">
            <a:extLst>
              <a:ext uri="{FF2B5EF4-FFF2-40B4-BE49-F238E27FC236}">
                <a16:creationId xmlns:a16="http://schemas.microsoft.com/office/drawing/2014/main" id="{5F595027-FA10-5446-A728-971F660DEB2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00338" y="1484313"/>
            <a:ext cx="2376487" cy="73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1" name="Line 11">
            <a:extLst>
              <a:ext uri="{FF2B5EF4-FFF2-40B4-BE49-F238E27FC236}">
                <a16:creationId xmlns:a16="http://schemas.microsoft.com/office/drawing/2014/main" id="{3E0B64F2-B03A-C84B-AD2F-48D0F91F16F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68538" y="1773238"/>
            <a:ext cx="5327650" cy="2873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2" name="Line 12">
            <a:extLst>
              <a:ext uri="{FF2B5EF4-FFF2-40B4-BE49-F238E27FC236}">
                <a16:creationId xmlns:a16="http://schemas.microsoft.com/office/drawing/2014/main" id="{4ECC5386-AF4A-E047-AC2D-6C45ED86EE4D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6375" y="2565400"/>
            <a:ext cx="5327650" cy="714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3" name="Line 13">
            <a:extLst>
              <a:ext uri="{FF2B5EF4-FFF2-40B4-BE49-F238E27FC236}">
                <a16:creationId xmlns:a16="http://schemas.microsoft.com/office/drawing/2014/main" id="{79D2E657-C5BD-FB4C-9D74-701D3324D44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8538" y="3141663"/>
            <a:ext cx="2590800" cy="714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4" name="Line 14">
            <a:extLst>
              <a:ext uri="{FF2B5EF4-FFF2-40B4-BE49-F238E27FC236}">
                <a16:creationId xmlns:a16="http://schemas.microsoft.com/office/drawing/2014/main" id="{EEAE0E07-F70B-414F-AD5A-34827015A1B7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1413" y="3644900"/>
            <a:ext cx="2447925" cy="714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6" name="Line 16">
            <a:extLst>
              <a:ext uri="{FF2B5EF4-FFF2-40B4-BE49-F238E27FC236}">
                <a16:creationId xmlns:a16="http://schemas.microsoft.com/office/drawing/2014/main" id="{EF496BE9-979A-F547-850C-4ED82F386C8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71775" y="4076700"/>
            <a:ext cx="5329238" cy="73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7" name="Line 17">
            <a:extLst>
              <a:ext uri="{FF2B5EF4-FFF2-40B4-BE49-F238E27FC236}">
                <a16:creationId xmlns:a16="http://schemas.microsoft.com/office/drawing/2014/main" id="{B5AF70FB-3099-B549-A7DA-3CB5113B36B5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8538" y="4652963"/>
            <a:ext cx="30241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8" name="Line 18">
            <a:extLst>
              <a:ext uri="{FF2B5EF4-FFF2-40B4-BE49-F238E27FC236}">
                <a16:creationId xmlns:a16="http://schemas.microsoft.com/office/drawing/2014/main" id="{64E0CA9B-2284-1740-A1D0-4061ED856D28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9113" y="5229225"/>
            <a:ext cx="1512887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9" name="Line 19">
            <a:extLst>
              <a:ext uri="{FF2B5EF4-FFF2-40B4-BE49-F238E27FC236}">
                <a16:creationId xmlns:a16="http://schemas.microsoft.com/office/drawing/2014/main" id="{D1960147-452B-DF49-B236-5295ACCF8FA0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8538" y="1052513"/>
            <a:ext cx="2303462" cy="144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8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FE050369-39E9-0C44-A780-284A056B9C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Binnenvangstok wipmolen</a:t>
            </a:r>
          </a:p>
        </p:txBody>
      </p:sp>
      <p:pic>
        <p:nvPicPr>
          <p:cNvPr id="51202" name="Picture 3">
            <a:extLst>
              <a:ext uri="{FF2B5EF4-FFF2-40B4-BE49-F238E27FC236}">
                <a16:creationId xmlns:a16="http://schemas.microsoft.com/office/drawing/2014/main" id="{D437542E-FF6D-864D-B8C0-92B9B309E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196975"/>
            <a:ext cx="3063875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4">
            <a:extLst>
              <a:ext uri="{FF2B5EF4-FFF2-40B4-BE49-F238E27FC236}">
                <a16:creationId xmlns:a16="http://schemas.microsoft.com/office/drawing/2014/main" id="{22A29813-B07A-0243-ABBA-787A863C1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5" y="1196975"/>
            <a:ext cx="4162425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FE31780C-1842-9D47-8F65-9C22C57766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Trekvang spinnekop</a:t>
            </a:r>
          </a:p>
        </p:txBody>
      </p:sp>
      <p:pic>
        <p:nvPicPr>
          <p:cNvPr id="52226" name="Picture 6" descr="20070630_Doris Mooltje_11">
            <a:extLst>
              <a:ext uri="{FF2B5EF4-FFF2-40B4-BE49-F238E27FC236}">
                <a16:creationId xmlns:a16="http://schemas.microsoft.com/office/drawing/2014/main" id="{9B2879DC-00DD-A445-A89D-5F8B744A3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25563"/>
            <a:ext cx="3630612" cy="484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7" descr="20070630_Doris Mooltje_12">
            <a:extLst>
              <a:ext uri="{FF2B5EF4-FFF2-40B4-BE49-F238E27FC236}">
                <a16:creationId xmlns:a16="http://schemas.microsoft.com/office/drawing/2014/main" id="{E54DE49F-4584-B944-B48C-BA0CB8B50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844675"/>
            <a:ext cx="4968875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E92AC-EA99-F74A-BDDC-0D97F47F4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Hoe </a:t>
            </a:r>
            <a:r>
              <a:rPr lang="en-US" dirty="0" err="1"/>
              <a:t>vang</a:t>
            </a:r>
            <a:r>
              <a:rPr lang="en-US" dirty="0"/>
              <a:t> </a:t>
            </a:r>
            <a:r>
              <a:rPr lang="en-US" dirty="0" err="1"/>
              <a:t>je</a:t>
            </a:r>
            <a:endParaRPr lang="en-US" dirty="0"/>
          </a:p>
        </p:txBody>
      </p:sp>
      <p:pic>
        <p:nvPicPr>
          <p:cNvPr id="4" name="portugese mill stopped.mp4">
            <a:hlinkClick r:id="" action="ppaction://media"/>
            <a:extLst>
              <a:ext uri="{FF2B5EF4-FFF2-40B4-BE49-F238E27FC236}">
                <a16:creationId xmlns:a16="http://schemas.microsoft.com/office/drawing/2014/main" id="{D8BE8507-9C21-8F43-982C-5B3723973E0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1196752"/>
            <a:ext cx="9139720" cy="5141544"/>
          </a:xfrm>
        </p:spPr>
      </p:pic>
    </p:spTree>
    <p:extLst>
      <p:ext uri="{BB962C8B-B14F-4D97-AF65-F5344CB8AC3E}">
        <p14:creationId xmlns:p14="http://schemas.microsoft.com/office/powerpoint/2010/main" val="198026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A97795EE-4F51-C440-B31F-B63E4287F6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 err="1"/>
              <a:t>Verstellen</a:t>
            </a:r>
            <a:r>
              <a:rPr lang="en-GB" altLang="en-US" dirty="0"/>
              <a:t> </a:t>
            </a:r>
            <a:r>
              <a:rPr lang="en-GB" altLang="en-US" dirty="0" err="1"/>
              <a:t>vang</a:t>
            </a:r>
            <a:endParaRPr lang="en-GB" altLang="en-US" dirty="0"/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110525E-8F4B-C041-92B4-6D11C94B16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dirty="0" err="1"/>
              <a:t>Waarom</a:t>
            </a:r>
            <a:r>
              <a:rPr lang="en-GB" altLang="en-US" dirty="0"/>
              <a:t>?</a:t>
            </a:r>
          </a:p>
          <a:p>
            <a:pPr eaLnBrk="1" hangingPunct="1"/>
            <a:r>
              <a:rPr lang="en-GB" altLang="en-US" dirty="0"/>
              <a:t>Dag met </a:t>
            </a:r>
            <a:r>
              <a:rPr lang="en-GB" altLang="en-US" dirty="0" err="1"/>
              <a:t>rustig</a:t>
            </a:r>
            <a:r>
              <a:rPr lang="en-GB" altLang="en-US" dirty="0"/>
              <a:t> en </a:t>
            </a:r>
            <a:r>
              <a:rPr lang="en-GB" altLang="en-US" dirty="0" err="1"/>
              <a:t>betrouwbaar</a:t>
            </a:r>
            <a:r>
              <a:rPr lang="en-GB" altLang="en-US" dirty="0"/>
              <a:t> </a:t>
            </a:r>
            <a:r>
              <a:rPr lang="en-GB" altLang="en-US" dirty="0" err="1"/>
              <a:t>weer</a:t>
            </a:r>
            <a:endParaRPr lang="en-GB" altLang="en-US" dirty="0"/>
          </a:p>
          <a:p>
            <a:pPr eaLnBrk="1" hangingPunct="1"/>
            <a:r>
              <a:rPr lang="en-GB" altLang="en-US" dirty="0" err="1"/>
              <a:t>Wiekenkruis</a:t>
            </a:r>
            <a:r>
              <a:rPr lang="en-GB" altLang="en-US" dirty="0"/>
              <a:t> </a:t>
            </a:r>
            <a:r>
              <a:rPr lang="en-GB" altLang="en-US" dirty="0" err="1"/>
              <a:t>vastzetten</a:t>
            </a:r>
            <a:endParaRPr lang="en-GB" altLang="en-US" dirty="0"/>
          </a:p>
          <a:p>
            <a:pPr eaLnBrk="1" hangingPunct="1"/>
            <a:r>
              <a:rPr lang="en-GB" altLang="en-US" dirty="0"/>
              <a:t>Oude </a:t>
            </a:r>
            <a:r>
              <a:rPr lang="en-GB" altLang="en-US" dirty="0" err="1"/>
              <a:t>situatie</a:t>
            </a:r>
            <a:r>
              <a:rPr lang="en-GB" altLang="en-US" dirty="0"/>
              <a:t> </a:t>
            </a:r>
            <a:r>
              <a:rPr lang="en-GB" altLang="en-US" dirty="0" err="1"/>
              <a:t>markeren</a:t>
            </a:r>
            <a:endParaRPr lang="en-GB" altLang="en-US" dirty="0"/>
          </a:p>
          <a:p>
            <a:pPr eaLnBrk="1" hangingPunct="1"/>
            <a:r>
              <a:rPr lang="en-GB" altLang="en-US" dirty="0" err="1"/>
              <a:t>Vangbalk</a:t>
            </a:r>
            <a:r>
              <a:rPr lang="en-GB" altLang="en-US" dirty="0"/>
              <a:t> </a:t>
            </a:r>
            <a:r>
              <a:rPr lang="en-GB" altLang="en-US" dirty="0" err="1"/>
              <a:t>omhoog</a:t>
            </a:r>
            <a:r>
              <a:rPr lang="en-GB" altLang="en-US" dirty="0"/>
              <a:t> </a:t>
            </a:r>
            <a:r>
              <a:rPr lang="en-GB" altLang="en-US" dirty="0" err="1"/>
              <a:t>krikken</a:t>
            </a:r>
            <a:endParaRPr lang="en-GB" altLang="en-US" dirty="0"/>
          </a:p>
          <a:p>
            <a:pPr eaLnBrk="1" hangingPunct="1"/>
            <a:r>
              <a:rPr lang="en-GB" altLang="en-US" dirty="0"/>
              <a:t>Pen in </a:t>
            </a:r>
            <a:r>
              <a:rPr lang="en-GB" altLang="en-US" dirty="0" err="1"/>
              <a:t>sabelijzer</a:t>
            </a:r>
            <a:r>
              <a:rPr lang="en-GB" altLang="en-US" dirty="0"/>
              <a:t> gat </a:t>
            </a:r>
            <a:r>
              <a:rPr lang="en-GB" altLang="en-US" dirty="0" err="1"/>
              <a:t>hoger</a:t>
            </a:r>
            <a:endParaRPr lang="en-GB" altLang="en-US" dirty="0"/>
          </a:p>
          <a:p>
            <a:pPr eaLnBrk="1" hangingPunct="1"/>
            <a:r>
              <a:rPr lang="en-GB" altLang="en-US" dirty="0" err="1"/>
              <a:t>Testen</a:t>
            </a:r>
            <a:r>
              <a:rPr lang="en-GB" altLang="en-US" dirty="0"/>
              <a:t>: </a:t>
            </a:r>
            <a:r>
              <a:rPr lang="en-GB" altLang="en-US" dirty="0" err="1"/>
              <a:t>waarschijnlijk</a:t>
            </a:r>
            <a:r>
              <a:rPr lang="en-GB" altLang="en-US" dirty="0"/>
              <a:t> </a:t>
            </a:r>
            <a:r>
              <a:rPr lang="en-GB" altLang="en-US" dirty="0" err="1"/>
              <a:t>boven</a:t>
            </a:r>
            <a:r>
              <a:rPr lang="en-GB" altLang="en-US" dirty="0"/>
              <a:t> </a:t>
            </a:r>
            <a:r>
              <a:rPr lang="en-GB" altLang="en-US" dirty="0" err="1"/>
              <a:t>aanlopen</a:t>
            </a:r>
            <a:endParaRPr lang="en-GB" altLang="en-US" dirty="0"/>
          </a:p>
          <a:p>
            <a:pPr eaLnBrk="1" hangingPunct="1"/>
            <a:r>
              <a:rPr lang="en-GB" altLang="en-US" dirty="0" err="1"/>
              <a:t>Oplossing</a:t>
            </a:r>
            <a:r>
              <a:rPr lang="en-GB" altLang="en-US" dirty="0"/>
              <a:t>: </a:t>
            </a:r>
            <a:r>
              <a:rPr lang="en-GB" altLang="en-US" dirty="0" err="1"/>
              <a:t>vulhoutje</a:t>
            </a:r>
            <a:r>
              <a:rPr lang="en-GB" altLang="en-US" dirty="0"/>
              <a:t> op rust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A97795EE-4F51-C440-B31F-B63E4287F6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 err="1"/>
              <a:t>Verstellen</a:t>
            </a:r>
            <a:r>
              <a:rPr lang="en-GB" altLang="en-US" dirty="0"/>
              <a:t> </a:t>
            </a:r>
            <a:r>
              <a:rPr lang="en-GB" altLang="en-US" dirty="0" err="1"/>
              <a:t>stut</a:t>
            </a:r>
            <a:endParaRPr lang="en-GB" altLang="en-US" dirty="0"/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110525E-8F4B-C041-92B4-6D11C94B16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dirty="0" err="1"/>
              <a:t>Stut</a:t>
            </a:r>
            <a:r>
              <a:rPr lang="en-GB" altLang="en-US" dirty="0"/>
              <a:t> </a:t>
            </a:r>
            <a:r>
              <a:rPr lang="en-GB" altLang="en-US" dirty="0" err="1"/>
              <a:t>dient</a:t>
            </a:r>
            <a:r>
              <a:rPr lang="en-GB" altLang="en-US" dirty="0"/>
              <a:t> </a:t>
            </a:r>
            <a:r>
              <a:rPr lang="en-GB" altLang="en-US" dirty="0" err="1"/>
              <a:t>te</a:t>
            </a:r>
            <a:r>
              <a:rPr lang="en-GB" altLang="en-US" dirty="0"/>
              <a:t> </a:t>
            </a:r>
            <a:r>
              <a:rPr lang="en-GB" altLang="en-US" dirty="0" err="1"/>
              <a:t>richten</a:t>
            </a:r>
            <a:r>
              <a:rPr lang="en-GB" altLang="en-US" dirty="0"/>
              <a:t> op de </a:t>
            </a:r>
            <a:r>
              <a:rPr lang="en-GB" altLang="en-US" dirty="0" err="1"/>
              <a:t>onderste</a:t>
            </a:r>
            <a:r>
              <a:rPr lang="en-GB" altLang="en-US" dirty="0"/>
              <a:t> </a:t>
            </a:r>
            <a:r>
              <a:rPr lang="en-GB" altLang="en-US" dirty="0" err="1"/>
              <a:t>kam</a:t>
            </a:r>
            <a:endParaRPr lang="en-GB" altLang="en-US" dirty="0"/>
          </a:p>
          <a:p>
            <a:pPr eaLnBrk="1" hangingPunct="1"/>
            <a:r>
              <a:rPr lang="en-GB" altLang="en-US" dirty="0"/>
              <a:t>Wat </a:t>
            </a:r>
            <a:r>
              <a:rPr lang="en-GB" altLang="en-US" dirty="0" err="1"/>
              <a:t>gebeurt</a:t>
            </a:r>
            <a:r>
              <a:rPr lang="en-GB" altLang="en-US" dirty="0"/>
              <a:t> </a:t>
            </a:r>
            <a:r>
              <a:rPr lang="en-GB" altLang="en-US" dirty="0" err="1"/>
              <a:t>er</a:t>
            </a:r>
            <a:r>
              <a:rPr lang="en-GB" altLang="en-US" dirty="0"/>
              <a:t> </a:t>
            </a:r>
            <a:r>
              <a:rPr lang="en-GB" altLang="en-US" dirty="0" err="1"/>
              <a:t>als</a:t>
            </a:r>
            <a:r>
              <a:rPr lang="en-GB" altLang="en-US" dirty="0"/>
              <a:t> de </a:t>
            </a:r>
            <a:r>
              <a:rPr lang="en-GB" altLang="en-US" dirty="0" err="1"/>
              <a:t>vang</a:t>
            </a:r>
            <a:r>
              <a:rPr lang="en-GB" altLang="en-US" dirty="0"/>
              <a:t> </a:t>
            </a:r>
            <a:r>
              <a:rPr lang="en-GB" altLang="en-US" dirty="0" err="1"/>
              <a:t>slijt</a:t>
            </a:r>
            <a:r>
              <a:rPr lang="en-GB" altLang="en-US" dirty="0"/>
              <a:t>?</a:t>
            </a:r>
          </a:p>
          <a:p>
            <a:pPr eaLnBrk="1" hangingPunct="1"/>
            <a:endParaRPr lang="en-GB" altLang="en-US" dirty="0"/>
          </a:p>
        </p:txBody>
      </p:sp>
      <p:pic>
        <p:nvPicPr>
          <p:cNvPr id="4" name="Picture 5" descr="stutvang_kaal">
            <a:extLst>
              <a:ext uri="{FF2B5EF4-FFF2-40B4-BE49-F238E27FC236}">
                <a16:creationId xmlns:a16="http://schemas.microsoft.com/office/drawing/2014/main" id="{78CE0100-0D33-4341-BE22-67F46DFD9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884" y="2863159"/>
            <a:ext cx="4536231" cy="3753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513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id="{5DF830C1-0F4A-5D4D-B86C-C12BD15B5D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Problemen met de vang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86531B7F-88B3-E349-B721-EDFFDC12BF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‘Vangen met de staart’</a:t>
            </a:r>
          </a:p>
          <a:p>
            <a:pPr eaLnBrk="1" hangingPunct="1"/>
            <a:r>
              <a:rPr lang="en-GB" altLang="en-US"/>
              <a:t>Ruimend om</a:t>
            </a:r>
          </a:p>
          <a:p>
            <a:pPr eaLnBrk="1" hangingPunct="1"/>
            <a:r>
              <a:rPr lang="en-GB" altLang="en-US"/>
              <a:t>Bezetketting langzaam vieren</a:t>
            </a:r>
          </a:p>
          <a:p>
            <a:pPr eaLnBrk="1" hangingPunct="1"/>
            <a:r>
              <a:rPr lang="en-GB" altLang="en-US"/>
              <a:t>Bij verpikken extra bezetketting</a:t>
            </a:r>
          </a:p>
          <a:p>
            <a:pPr lvl="1" eaLnBrk="1" hangingPunct="1"/>
            <a:r>
              <a:rPr lang="en-GB" altLang="en-US"/>
              <a:t>Kan je ook met kruiketting</a:t>
            </a:r>
          </a:p>
          <a:p>
            <a:pPr lvl="1" eaLnBrk="1" hangingPunct="1"/>
            <a:r>
              <a:rPr lang="en-GB" altLang="en-US"/>
              <a:t>Kan je ook roedketting voor gebruiken</a:t>
            </a:r>
          </a:p>
          <a:p>
            <a:pPr eaLnBrk="1" hangingPunct="1"/>
            <a:r>
              <a:rPr lang="en-GB" altLang="en-US"/>
              <a:t>Nooit bij te hard draaien</a:t>
            </a:r>
          </a:p>
          <a:p>
            <a:pPr eaLnBrk="1" hangingPunct="1"/>
            <a:r>
              <a:rPr lang="en-GB" altLang="en-US"/>
              <a:t>Alleen bij defect aan vang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299E98C9-5E30-954A-B59F-0DC509DA1B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Controlepunten</a:t>
            </a:r>
          </a:p>
        </p:txBody>
      </p:sp>
      <p:sp>
        <p:nvSpPr>
          <p:cNvPr id="44040" name="Rectangle 8">
            <a:extLst>
              <a:ext uri="{FF2B5EF4-FFF2-40B4-BE49-F238E27FC236}">
                <a16:creationId xmlns:a16="http://schemas.microsoft.com/office/drawing/2014/main" id="{1700AB67-C387-5441-83E4-7E8165BAF1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nl-NL" altLang="en-US" sz="2400" dirty="0" err="1"/>
              <a:t>Wipstok</a:t>
            </a:r>
            <a:endParaRPr lang="nl-NL" altLang="en-US" sz="2400" dirty="0"/>
          </a:p>
          <a:p>
            <a:pPr lvl="1" eaLnBrk="1" hangingPunct="1">
              <a:lnSpc>
                <a:spcPct val="80000"/>
              </a:lnSpc>
            </a:pPr>
            <a:r>
              <a:rPr lang="nl-NL" altLang="en-US" sz="2000" dirty="0"/>
              <a:t>Controle vangtouw versleten, of vangketting ingesleten</a:t>
            </a:r>
          </a:p>
          <a:p>
            <a:pPr lvl="1" eaLnBrk="1" hangingPunct="1">
              <a:lnSpc>
                <a:spcPct val="80000"/>
              </a:lnSpc>
            </a:pPr>
            <a:r>
              <a:rPr lang="nl-NL" altLang="en-US" sz="2000" dirty="0"/>
              <a:t>Vangstok op houtrot. Is de ophanging niet ingesleten</a:t>
            </a:r>
          </a:p>
          <a:p>
            <a:pPr lvl="1" eaLnBrk="1" hangingPunct="1">
              <a:lnSpc>
                <a:spcPct val="80000"/>
              </a:lnSpc>
            </a:pPr>
            <a:r>
              <a:rPr lang="nl-NL" altLang="en-US" sz="2000" dirty="0"/>
              <a:t>Controleer ook het </a:t>
            </a:r>
            <a:r>
              <a:rPr lang="nl-NL" altLang="en-US" sz="2000" dirty="0" err="1"/>
              <a:t>binnenvangtouw</a:t>
            </a:r>
            <a:r>
              <a:rPr lang="nl-NL" altLang="en-US" sz="2000" dirty="0"/>
              <a:t> of </a:t>
            </a:r>
            <a:r>
              <a:rPr lang="nl-NL" altLang="en-US" sz="2000" dirty="0" err="1"/>
              <a:t>binnenvangketting</a:t>
            </a:r>
            <a:endParaRPr lang="nl-NL" altLang="en-US" sz="2000" dirty="0"/>
          </a:p>
          <a:p>
            <a:pPr eaLnBrk="1" hangingPunct="1">
              <a:lnSpc>
                <a:spcPct val="80000"/>
              </a:lnSpc>
            </a:pPr>
            <a:r>
              <a:rPr lang="en-GB" altLang="en-US" sz="2400" dirty="0" err="1"/>
              <a:t>Vangbalk</a:t>
            </a:r>
            <a:endParaRPr lang="en-GB" altLang="en-US" sz="2400" dirty="0"/>
          </a:p>
          <a:p>
            <a:pPr lvl="1" eaLnBrk="1" hangingPunct="1">
              <a:lnSpc>
                <a:spcPct val="80000"/>
              </a:lnSpc>
            </a:pPr>
            <a:r>
              <a:rPr lang="nl-NL" altLang="en-US" sz="2000" dirty="0"/>
              <a:t>Hangt de vangbalk niet te laag (</a:t>
            </a:r>
            <a:r>
              <a:rPr lang="nl-NL" altLang="en-US" sz="2000" dirty="0" err="1"/>
              <a:t>vastknaaien</a:t>
            </a:r>
            <a:r>
              <a:rPr lang="nl-NL" altLang="en-US" sz="2000" dirty="0"/>
              <a:t> in de hanger).</a:t>
            </a:r>
          </a:p>
          <a:p>
            <a:pPr lvl="1" eaLnBrk="1" hangingPunct="1">
              <a:lnSpc>
                <a:spcPct val="80000"/>
              </a:lnSpc>
            </a:pPr>
            <a:r>
              <a:rPr lang="nl-NL" altLang="en-US" sz="2000" dirty="0"/>
              <a:t>Als je op de vangbalk gaan zitten moet er wat vering in zitten.</a:t>
            </a:r>
          </a:p>
          <a:p>
            <a:pPr lvl="1" eaLnBrk="1" hangingPunct="1">
              <a:lnSpc>
                <a:spcPct val="80000"/>
              </a:lnSpc>
            </a:pPr>
            <a:r>
              <a:rPr lang="nl-NL" altLang="en-US" sz="2000" dirty="0"/>
              <a:t>Kijk naar de bout van de verbinding sabelijzer vangbalk .</a:t>
            </a:r>
          </a:p>
          <a:p>
            <a:pPr lvl="1" eaLnBrk="1" hangingPunct="1">
              <a:lnSpc>
                <a:spcPct val="80000"/>
              </a:lnSpc>
            </a:pPr>
            <a:r>
              <a:rPr lang="nl-NL" altLang="en-US" sz="2000" dirty="0">
                <a:solidFill>
                  <a:srgbClr val="FF0000"/>
                </a:solidFill>
              </a:rPr>
              <a:t>Is de bout niet te ver ingesleten</a:t>
            </a:r>
          </a:p>
          <a:p>
            <a:pPr eaLnBrk="1" hangingPunct="1">
              <a:lnSpc>
                <a:spcPct val="80000"/>
              </a:lnSpc>
            </a:pPr>
            <a:r>
              <a:rPr lang="nl-NL" altLang="en-US" sz="2400" dirty="0"/>
              <a:t>Zit de voorste en achterste </a:t>
            </a:r>
            <a:r>
              <a:rPr lang="nl-NL" altLang="en-US" sz="2400" dirty="0" err="1"/>
              <a:t>hangereel</a:t>
            </a:r>
            <a:r>
              <a:rPr lang="nl-NL" altLang="en-US" sz="2400" dirty="0"/>
              <a:t> met schoor nog vast.</a:t>
            </a:r>
          </a:p>
          <a:p>
            <a:pPr eaLnBrk="1" hangingPunct="1">
              <a:lnSpc>
                <a:spcPct val="80000"/>
              </a:lnSpc>
            </a:pPr>
            <a:r>
              <a:rPr lang="nl-NL" altLang="en-US" sz="2400" dirty="0"/>
              <a:t>Kijk naar het </a:t>
            </a:r>
            <a:r>
              <a:rPr lang="nl-NL" altLang="en-US" sz="2400" dirty="0" err="1"/>
              <a:t>verbindingstuk</a:t>
            </a:r>
            <a:r>
              <a:rPr lang="nl-NL" altLang="en-US" sz="2400" dirty="0"/>
              <a:t> sabelijzer- sabelstuk op scheuren en slijtage</a:t>
            </a:r>
            <a:endParaRPr lang="en-GB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B2EDC970-7EDF-614B-B679-11305920E7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Controlepunten</a:t>
            </a:r>
          </a:p>
        </p:txBody>
      </p:sp>
      <p:sp>
        <p:nvSpPr>
          <p:cNvPr id="57346" name="Rectangle 3">
            <a:extLst>
              <a:ext uri="{FF2B5EF4-FFF2-40B4-BE49-F238E27FC236}">
                <a16:creationId xmlns:a16="http://schemas.microsoft.com/office/drawing/2014/main" id="{A5B83118-B7B1-4547-8919-532B3FDAA9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NL" altLang="en-US" sz="2400" dirty="0"/>
              <a:t>Kijk de vangblokken na op scheuring en slijtage.</a:t>
            </a:r>
          </a:p>
          <a:p>
            <a:pPr eaLnBrk="1" hangingPunct="1">
              <a:lnSpc>
                <a:spcPct val="90000"/>
              </a:lnSpc>
            </a:pPr>
            <a:r>
              <a:rPr lang="nl-NL" altLang="en-US" sz="2400" dirty="0"/>
              <a:t>Kijk ook eens naar de maanijzers zijn ze nog stevig bevestigd</a:t>
            </a:r>
          </a:p>
          <a:p>
            <a:pPr eaLnBrk="1" hangingPunct="1">
              <a:lnSpc>
                <a:spcPct val="90000"/>
              </a:lnSpc>
            </a:pPr>
            <a:r>
              <a:rPr lang="nl-NL" altLang="en-US" sz="2400" dirty="0"/>
              <a:t>Zijn bij de scharnierende maanijzers de boutverbindingen nog in orde?</a:t>
            </a:r>
          </a:p>
          <a:p>
            <a:pPr eaLnBrk="1" hangingPunct="1">
              <a:lnSpc>
                <a:spcPct val="90000"/>
              </a:lnSpc>
            </a:pPr>
            <a:r>
              <a:rPr lang="nl-NL" altLang="en-US" sz="2400" dirty="0"/>
              <a:t>Controleer hoep om het bovenwiel, is deze niet versleten? Als het ijzer opstroopt kan het bovenwiel in een keer stil staan met mogelijk breken bovenas tot gevolg</a:t>
            </a:r>
          </a:p>
          <a:p>
            <a:pPr eaLnBrk="1" hangingPunct="1">
              <a:lnSpc>
                <a:spcPct val="90000"/>
              </a:lnSpc>
            </a:pPr>
            <a:r>
              <a:rPr lang="nl-NL" altLang="en-US" sz="2400" dirty="0"/>
              <a:t>En controleer ook de stand van de stut bij de stutvang, misschien moet er wel een nieuwe langere stut in.</a:t>
            </a:r>
            <a:r>
              <a:rPr lang="en-GB" altLang="en-US" sz="2400" dirty="0"/>
              <a:t>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>
            <a:extLst>
              <a:ext uri="{FF2B5EF4-FFF2-40B4-BE49-F238E27FC236}">
                <a16:creationId xmlns:a16="http://schemas.microsoft.com/office/drawing/2014/main" id="{9CB6ADF3-4FC4-E641-AFD3-1DAC0582CD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Combinatie</a:t>
            </a:r>
          </a:p>
        </p:txBody>
      </p:sp>
      <p:pic>
        <p:nvPicPr>
          <p:cNvPr id="25602" name="Picture 6" descr="Bestand:Molen De Passiebloem vang met stut.jpg">
            <a:hlinkClick r:id="rId3"/>
            <a:extLst>
              <a:ext uri="{FF2B5EF4-FFF2-40B4-BE49-F238E27FC236}">
                <a16:creationId xmlns:a16="http://schemas.microsoft.com/office/drawing/2014/main" id="{0D433BDD-7E1D-DF43-9565-87CFB59AF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341438"/>
            <a:ext cx="67691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59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64A29A44-DD06-E943-BFCB-3442CF7AAC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Lipvang</a:t>
            </a:r>
          </a:p>
        </p:txBody>
      </p:sp>
      <p:pic>
        <p:nvPicPr>
          <p:cNvPr id="27650" name="Picture 3">
            <a:extLst>
              <a:ext uri="{FF2B5EF4-FFF2-40B4-BE49-F238E27FC236}">
                <a16:creationId xmlns:a16="http://schemas.microsoft.com/office/drawing/2014/main" id="{E5A88004-8354-D64D-B2B5-DD669F812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268413"/>
            <a:ext cx="7772400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9268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E1F60CED-5B56-F944-AE90-A8CE35E33E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Overzicht vang</a:t>
            </a:r>
          </a:p>
        </p:txBody>
      </p:sp>
      <p:pic>
        <p:nvPicPr>
          <p:cNvPr id="21506" name="Picture 5" descr="Bestand:Molen De Hoop Garderen bovenwiel in kap.jpg">
            <a:hlinkClick r:id="rId2"/>
            <a:extLst>
              <a:ext uri="{FF2B5EF4-FFF2-40B4-BE49-F238E27FC236}">
                <a16:creationId xmlns:a16="http://schemas.microsoft.com/office/drawing/2014/main" id="{AEE3E977-34C8-A046-8341-47590CD0E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84313"/>
            <a:ext cx="7129462" cy="518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/>
              <a:t>Vang</a:t>
            </a:r>
          </a:p>
        </p:txBody>
      </p:sp>
      <p:sp>
        <p:nvSpPr>
          <p:cNvPr id="66562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Vragen?</a:t>
            </a:r>
          </a:p>
          <a:p>
            <a:pPr>
              <a:buFontTx/>
              <a:buNone/>
            </a:pPr>
            <a:endParaRPr lang="nl-NL" dirty="0"/>
          </a:p>
        </p:txBody>
      </p:sp>
      <p:pic>
        <p:nvPicPr>
          <p:cNvPr id="66563" name="Picture 8" descr="MCj0089048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263" y="2349500"/>
            <a:ext cx="2209800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B60BE1D1-BDA7-3B46-AECA-9B0398F214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Hoe vang je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29CC9B60-9F9D-294D-84AF-1B3E1D6BDA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dirty="0" err="1"/>
              <a:t>Zakken</a:t>
            </a:r>
            <a:r>
              <a:rPr lang="en-GB" altLang="en-US" dirty="0"/>
              <a:t> tot je </a:t>
            </a:r>
            <a:r>
              <a:rPr lang="en-GB" altLang="en-US" dirty="0" err="1"/>
              <a:t>voelt</a:t>
            </a:r>
            <a:r>
              <a:rPr lang="en-GB" altLang="en-US" dirty="0"/>
              <a:t> </a:t>
            </a:r>
            <a:r>
              <a:rPr lang="en-GB" altLang="en-US" dirty="0" err="1"/>
              <a:t>aangrijpen</a:t>
            </a:r>
            <a:endParaRPr lang="en-GB" altLang="en-US" dirty="0"/>
          </a:p>
          <a:p>
            <a:pPr eaLnBrk="1" hangingPunct="1"/>
            <a:r>
              <a:rPr lang="en-GB" altLang="en-US" dirty="0" err="1"/>
              <a:t>Niet</a:t>
            </a:r>
            <a:r>
              <a:rPr lang="en-GB" altLang="en-US" dirty="0"/>
              <a:t> </a:t>
            </a:r>
            <a:r>
              <a:rPr lang="en-GB" altLang="en-US" dirty="0" err="1"/>
              <a:t>te</a:t>
            </a:r>
            <a:r>
              <a:rPr lang="en-GB" altLang="en-US" dirty="0"/>
              <a:t> </a:t>
            </a:r>
            <a:r>
              <a:rPr lang="en-GB" altLang="en-US" dirty="0" err="1"/>
              <a:t>stug</a:t>
            </a:r>
            <a:r>
              <a:rPr lang="en-GB" altLang="en-US" dirty="0"/>
              <a:t>/</a:t>
            </a:r>
            <a:r>
              <a:rPr lang="en-GB" altLang="en-US" dirty="0" err="1"/>
              <a:t>niet</a:t>
            </a:r>
            <a:r>
              <a:rPr lang="en-GB" altLang="en-US" dirty="0"/>
              <a:t> </a:t>
            </a:r>
            <a:r>
              <a:rPr lang="en-GB" altLang="en-US" dirty="0" err="1"/>
              <a:t>te</a:t>
            </a:r>
            <a:r>
              <a:rPr lang="en-GB" altLang="en-US" dirty="0"/>
              <a:t> slap</a:t>
            </a:r>
          </a:p>
          <a:p>
            <a:pPr eaLnBrk="1" hangingPunct="1"/>
            <a:r>
              <a:rPr lang="en-GB" altLang="en-US" dirty="0" err="1"/>
              <a:t>Bij</a:t>
            </a:r>
            <a:r>
              <a:rPr lang="en-GB" altLang="en-US" dirty="0"/>
              <a:t> </a:t>
            </a:r>
            <a:r>
              <a:rPr lang="en-GB" altLang="en-US" dirty="0" err="1"/>
              <a:t>stilkomen</a:t>
            </a:r>
            <a:r>
              <a:rPr lang="en-GB" altLang="en-US" dirty="0"/>
              <a:t> vang </a:t>
            </a:r>
            <a:r>
              <a:rPr lang="en-GB" altLang="en-US" dirty="0" err="1"/>
              <a:t>iets</a:t>
            </a:r>
            <a:r>
              <a:rPr lang="en-GB" altLang="en-US" dirty="0"/>
              <a:t> </a:t>
            </a:r>
            <a:r>
              <a:rPr lang="en-GB" altLang="en-US" dirty="0" err="1"/>
              <a:t>lichten</a:t>
            </a:r>
            <a:r>
              <a:rPr lang="en-GB" altLang="en-US" dirty="0"/>
              <a:t> om </a:t>
            </a:r>
            <a:r>
              <a:rPr lang="en-GB" altLang="en-US" dirty="0" err="1"/>
              <a:t>schokken</a:t>
            </a:r>
            <a:r>
              <a:rPr lang="en-GB" altLang="en-US" dirty="0"/>
              <a:t> </a:t>
            </a:r>
            <a:r>
              <a:rPr lang="en-GB" altLang="en-US" dirty="0" err="1"/>
              <a:t>te</a:t>
            </a:r>
            <a:r>
              <a:rPr lang="en-GB" altLang="en-US" dirty="0"/>
              <a:t> </a:t>
            </a:r>
            <a:r>
              <a:rPr lang="en-GB" altLang="en-US" dirty="0" err="1"/>
              <a:t>voorkomen</a:t>
            </a:r>
            <a:endParaRPr lang="en-GB" altLang="en-US" dirty="0"/>
          </a:p>
          <a:p>
            <a:pPr eaLnBrk="1" hangingPunct="1"/>
            <a:r>
              <a:rPr lang="en-GB" altLang="en-US" dirty="0" err="1"/>
              <a:t>Brommen</a:t>
            </a:r>
            <a:r>
              <a:rPr lang="en-GB" altLang="en-US" dirty="0"/>
              <a:t> is </a:t>
            </a:r>
            <a:r>
              <a:rPr lang="en-GB" altLang="en-US" dirty="0" err="1"/>
              <a:t>niet</a:t>
            </a:r>
            <a:r>
              <a:rPr lang="en-GB" altLang="en-US" dirty="0"/>
              <a:t> erg, </a:t>
            </a:r>
            <a:r>
              <a:rPr lang="en-GB" altLang="en-US" dirty="0" err="1"/>
              <a:t>desnoods</a:t>
            </a:r>
            <a:r>
              <a:rPr lang="en-GB" altLang="en-US" dirty="0"/>
              <a:t> </a:t>
            </a:r>
            <a:r>
              <a:rPr lang="en-GB" altLang="en-US" dirty="0" err="1"/>
              <a:t>iets</a:t>
            </a:r>
            <a:r>
              <a:rPr lang="en-GB" altLang="en-US" dirty="0"/>
              <a:t> </a:t>
            </a:r>
            <a:r>
              <a:rPr lang="en-GB" altLang="en-US" dirty="0" err="1"/>
              <a:t>lichten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2643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1939A3D8-622B-0D44-8EAD-C18AAC5FB2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Werking van de vang</a:t>
            </a:r>
          </a:p>
        </p:txBody>
      </p:sp>
      <p:pic>
        <p:nvPicPr>
          <p:cNvPr id="9221" name="Picture 5" descr="Vang-overzicht">
            <a:extLst>
              <a:ext uri="{FF2B5EF4-FFF2-40B4-BE49-F238E27FC236}">
                <a16:creationId xmlns:a16="http://schemas.microsoft.com/office/drawing/2014/main" id="{7E6B01E9-0330-BF49-B4B9-423AC19AEE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700213"/>
            <a:ext cx="8207375" cy="2141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4" name="Text Box 8">
            <a:extLst>
              <a:ext uri="{FF2B5EF4-FFF2-40B4-BE49-F238E27FC236}">
                <a16:creationId xmlns:a16="http://schemas.microsoft.com/office/drawing/2014/main" id="{B7EA99F0-CEE0-C64D-B149-21B0AA40D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076700"/>
            <a:ext cx="3097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Zonder rust/lendestut</a:t>
            </a:r>
          </a:p>
        </p:txBody>
      </p:sp>
      <p:sp>
        <p:nvSpPr>
          <p:cNvPr id="9225" name="Text Box 9">
            <a:extLst>
              <a:ext uri="{FF2B5EF4-FFF2-40B4-BE49-F238E27FC236}">
                <a16:creationId xmlns:a16="http://schemas.microsoft.com/office/drawing/2014/main" id="{65C4B74A-3708-7F42-85FA-24CC058B8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3188" y="4724400"/>
            <a:ext cx="37290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Rust/rijklamp aangebracht</a:t>
            </a:r>
          </a:p>
        </p:txBody>
      </p:sp>
      <p:sp>
        <p:nvSpPr>
          <p:cNvPr id="9226" name="Text Box 10">
            <a:extLst>
              <a:ext uri="{FF2B5EF4-FFF2-40B4-BE49-F238E27FC236}">
                <a16:creationId xmlns:a16="http://schemas.microsoft.com/office/drawing/2014/main" id="{A19FF146-3FD4-784D-915B-985B493F4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4051300"/>
            <a:ext cx="3305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Lendestut aangebracht</a:t>
            </a:r>
          </a:p>
        </p:txBody>
      </p:sp>
      <p:sp>
        <p:nvSpPr>
          <p:cNvPr id="9227" name="Rectangle 11">
            <a:extLst>
              <a:ext uri="{FF2B5EF4-FFF2-40B4-BE49-F238E27FC236}">
                <a16:creationId xmlns:a16="http://schemas.microsoft.com/office/drawing/2014/main" id="{CA9C6B67-199B-854F-8BF1-637AEE3E8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1844675"/>
            <a:ext cx="2592387" cy="20161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28" name="Rectangle 12">
            <a:extLst>
              <a:ext uri="{FF2B5EF4-FFF2-40B4-BE49-F238E27FC236}">
                <a16:creationId xmlns:a16="http://schemas.microsoft.com/office/drawing/2014/main" id="{F81E3F6D-F66E-804E-BBC4-22EAD9B8D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25" y="1844675"/>
            <a:ext cx="2735263" cy="20161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4" grpId="0"/>
      <p:bldP spid="9225" grpId="0"/>
      <p:bldP spid="92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8CF626E7-C13F-B149-A888-6700C7CF23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Stutvang</a:t>
            </a:r>
          </a:p>
        </p:txBody>
      </p:sp>
      <p:pic>
        <p:nvPicPr>
          <p:cNvPr id="23554" name="Picture 5" descr="stutvang_kaal">
            <a:extLst>
              <a:ext uri="{FF2B5EF4-FFF2-40B4-BE49-F238E27FC236}">
                <a16:creationId xmlns:a16="http://schemas.microsoft.com/office/drawing/2014/main" id="{2030C12D-CE11-5145-A9D1-42C5A65CB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196975"/>
            <a:ext cx="6453187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6">
            <a:extLst>
              <a:ext uri="{FF2B5EF4-FFF2-40B4-BE49-F238E27FC236}">
                <a16:creationId xmlns:a16="http://schemas.microsoft.com/office/drawing/2014/main" id="{16A8A47F-1743-1844-AEFE-47A4E861B4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Stut</a:t>
            </a:r>
          </a:p>
        </p:txBody>
      </p:sp>
      <p:pic>
        <p:nvPicPr>
          <p:cNvPr id="24578" name="Picture 8" descr="Bestand:Molen Venemansmolen stut.jpg">
            <a:hlinkClick r:id="rId2"/>
            <a:extLst>
              <a:ext uri="{FF2B5EF4-FFF2-40B4-BE49-F238E27FC236}">
                <a16:creationId xmlns:a16="http://schemas.microsoft.com/office/drawing/2014/main" id="{FAD3FF11-B373-BB44-9E37-2692060AE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557338"/>
            <a:ext cx="6480175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628A9A2A-0107-8645-9848-6DBD0889BE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IJzeren bandvang</a:t>
            </a:r>
          </a:p>
        </p:txBody>
      </p:sp>
      <p:pic>
        <p:nvPicPr>
          <p:cNvPr id="28674" name="Picture 5" descr="Vang-bandvang">
            <a:extLst>
              <a:ext uri="{FF2B5EF4-FFF2-40B4-BE49-F238E27FC236}">
                <a16:creationId xmlns:a16="http://schemas.microsoft.com/office/drawing/2014/main" id="{1CF2F26C-D4CF-454E-B1B7-312219A2E4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196975"/>
            <a:ext cx="7993063" cy="5248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2389</TotalTime>
  <Words>590</Words>
  <Application>Microsoft Office PowerPoint</Application>
  <PresentationFormat>Diavoorstelling (4:3)</PresentationFormat>
  <Paragraphs>154</Paragraphs>
  <Slides>40</Slides>
  <Notes>5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1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40</vt:i4>
      </vt:variant>
    </vt:vector>
  </HeadingPairs>
  <TitlesOfParts>
    <vt:vector size="42" baseType="lpstr">
      <vt:lpstr>Arial</vt:lpstr>
      <vt:lpstr>Default Design</vt:lpstr>
      <vt:lpstr>De vang</vt:lpstr>
      <vt:lpstr>Vangtypes</vt:lpstr>
      <vt:lpstr>PowerPoint-presentatie</vt:lpstr>
      <vt:lpstr>Overzicht vang</vt:lpstr>
      <vt:lpstr>Hoe vang je</vt:lpstr>
      <vt:lpstr>Werking van de vang</vt:lpstr>
      <vt:lpstr>Stutvang</vt:lpstr>
      <vt:lpstr>Stut</vt:lpstr>
      <vt:lpstr>IJzeren bandvang</vt:lpstr>
      <vt:lpstr>Vang tjasker</vt:lpstr>
      <vt:lpstr>De vangbalk</vt:lpstr>
      <vt:lpstr>Oplegging vangbalk</vt:lpstr>
      <vt:lpstr>PowerPoint-presentatie</vt:lpstr>
      <vt:lpstr>Oplegging</vt:lpstr>
      <vt:lpstr>Oplegging</vt:lpstr>
      <vt:lpstr>Beveiligingen</vt:lpstr>
      <vt:lpstr>Beveiligingen</vt:lpstr>
      <vt:lpstr>Beveiligingen</vt:lpstr>
      <vt:lpstr>De pal</vt:lpstr>
      <vt:lpstr>De kneppel</vt:lpstr>
      <vt:lpstr>Trekvang in de Zaanstreek</vt:lpstr>
      <vt:lpstr>Trekvang in de Zaanstreek</vt:lpstr>
      <vt:lpstr>Bediening</vt:lpstr>
      <vt:lpstr>Bediening</vt:lpstr>
      <vt:lpstr>Bediening</vt:lpstr>
      <vt:lpstr>Vangstok</vt:lpstr>
      <vt:lpstr>Vangtrommel</vt:lpstr>
      <vt:lpstr>Evenaar</vt:lpstr>
      <vt:lpstr>Binnenvangstok standerdmolen</vt:lpstr>
      <vt:lpstr>Binnenvangstok wipmolen</vt:lpstr>
      <vt:lpstr>Trekvang spinnekop</vt:lpstr>
      <vt:lpstr>Hoe vang je</vt:lpstr>
      <vt:lpstr>Verstellen vang</vt:lpstr>
      <vt:lpstr>Verstellen stut</vt:lpstr>
      <vt:lpstr>Problemen met de vang</vt:lpstr>
      <vt:lpstr>Controlepunten</vt:lpstr>
      <vt:lpstr>Controlepunten</vt:lpstr>
      <vt:lpstr>Combinatie</vt:lpstr>
      <vt:lpstr>Lipvang</vt:lpstr>
      <vt:lpstr>Vang</vt:lpstr>
    </vt:vector>
  </TitlesOfParts>
  <Company>Verizon Business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vang</dc:title>
  <dc:creator>andre.koopal</dc:creator>
  <cp:lastModifiedBy>Rick Bakker</cp:lastModifiedBy>
  <cp:revision>43</cp:revision>
  <dcterms:created xsi:type="dcterms:W3CDTF">2010-09-29T18:19:17Z</dcterms:created>
  <dcterms:modified xsi:type="dcterms:W3CDTF">2023-03-13T20:17:55Z</dcterms:modified>
</cp:coreProperties>
</file>